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67" r:id="rId6"/>
    <p:sldMasterId id="2147483793" r:id="rId7"/>
    <p:sldMasterId id="2147483775" r:id="rId8"/>
    <p:sldMasterId id="2147483787" r:id="rId9"/>
  </p:sldMasterIdLst>
  <p:notesMasterIdLst>
    <p:notesMasterId r:id="rId39"/>
  </p:notesMasterIdLst>
  <p:sldIdLst>
    <p:sldId id="2147470767" r:id="rId10"/>
    <p:sldId id="2147470929" r:id="rId11"/>
    <p:sldId id="2147470921" r:id="rId12"/>
    <p:sldId id="2147470892" r:id="rId13"/>
    <p:sldId id="2147470933" r:id="rId14"/>
    <p:sldId id="2147470883" r:id="rId15"/>
    <p:sldId id="2147470888" r:id="rId16"/>
    <p:sldId id="2147470903" r:id="rId17"/>
    <p:sldId id="2147470930" r:id="rId18"/>
    <p:sldId id="2147470884" r:id="rId19"/>
    <p:sldId id="2147470906" r:id="rId20"/>
    <p:sldId id="2147470932" r:id="rId21"/>
    <p:sldId id="2147470898" r:id="rId22"/>
    <p:sldId id="2147470887" r:id="rId23"/>
    <p:sldId id="2147470907" r:id="rId24"/>
    <p:sldId id="2147470935" r:id="rId25"/>
    <p:sldId id="2147470899" r:id="rId26"/>
    <p:sldId id="2147470885" r:id="rId27"/>
    <p:sldId id="2147470914" r:id="rId28"/>
    <p:sldId id="2147470922" r:id="rId29"/>
    <p:sldId id="2147470919" r:id="rId30"/>
    <p:sldId id="2147470790" r:id="rId31"/>
    <p:sldId id="2147470936" r:id="rId32"/>
    <p:sldId id="2147470939" r:id="rId33"/>
    <p:sldId id="2147470926" r:id="rId34"/>
    <p:sldId id="2147470927" r:id="rId35"/>
    <p:sldId id="2147470928" r:id="rId36"/>
    <p:sldId id="2147470931" r:id="rId37"/>
    <p:sldId id="214747092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451B57-77E3-480B-B43F-0DB0D5114715}">
          <p14:sldIdLst>
            <p14:sldId id="2147470767"/>
            <p14:sldId id="2147470929"/>
            <p14:sldId id="2147470921"/>
            <p14:sldId id="2147470892"/>
            <p14:sldId id="2147470933"/>
            <p14:sldId id="2147470883"/>
            <p14:sldId id="2147470888"/>
            <p14:sldId id="2147470903"/>
            <p14:sldId id="2147470930"/>
            <p14:sldId id="2147470884"/>
            <p14:sldId id="2147470906"/>
            <p14:sldId id="2147470932"/>
            <p14:sldId id="2147470898"/>
            <p14:sldId id="2147470887"/>
            <p14:sldId id="2147470907"/>
            <p14:sldId id="2147470935"/>
            <p14:sldId id="2147470899"/>
            <p14:sldId id="2147470885"/>
            <p14:sldId id="2147470914"/>
            <p14:sldId id="2147470922"/>
            <p14:sldId id="2147470919"/>
            <p14:sldId id="2147470790"/>
            <p14:sldId id="2147470936"/>
            <p14:sldId id="2147470939"/>
            <p14:sldId id="2147470926"/>
            <p14:sldId id="2147470927"/>
            <p14:sldId id="2147470928"/>
            <p14:sldId id="2147470931"/>
            <p14:sldId id="214747092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8E8919-605F-B594-4DCC-D5D62B9CF20B}" name="Laura Brownlee" initials="LB" userId="S::laura.brownlee_uk.ey.com#ext#@healthireland.onmicrosoft.com::f8ef939b-e1c4-4f61-904f-2ffa46255661" providerId="AD"/>
  <p188:author id="{4636656D-7321-70B1-60C6-F8BD8C20A1CA}" name="Jo Shortt" initials="JS" userId="S::jo.short@hse.ie::964ee45e-2f1d-41a2-a1e6-9a8cd7f105f8" providerId="AD"/>
  <p188:author id="{C42E10EB-03CB-1870-CBCA-67B3972E933B}" name="Laura Brownlee" initials="LB" userId="S::Laura.Brownlee@uk.ey.com::17201eed-0e44-45ac-a46e-9c8f07e2764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gela Ryan" initials="AR" lastIdx="21" clrIdx="0">
    <p:extLst>
      <p:ext uri="{19B8F6BF-5375-455C-9EA6-DF929625EA0E}">
        <p15:presenceInfo xmlns:p15="http://schemas.microsoft.com/office/powerpoint/2012/main" userId="S-1-5-21-3741593784-2899681647-1123851950-428382" providerId="AD"/>
      </p:ext>
    </p:extLst>
  </p:cmAuthor>
  <p:cmAuthor id="2" name="Fidelma Browne" initials="FB" lastIdx="3" clrIdx="1">
    <p:extLst>
      <p:ext uri="{19B8F6BF-5375-455C-9EA6-DF929625EA0E}">
        <p15:presenceInfo xmlns:p15="http://schemas.microsoft.com/office/powerpoint/2012/main" userId="S-1-5-21-3741593784-2899681647-1123851950-28776" providerId="AD"/>
      </p:ext>
    </p:extLst>
  </p:cmAuthor>
  <p:cmAuthor id="3" name="Nuala Scannell " initials="NS(L" lastIdx="4" clrIdx="2">
    <p:extLst>
      <p:ext uri="{19B8F6BF-5375-455C-9EA6-DF929625EA0E}">
        <p15:presenceInfo xmlns:p15="http://schemas.microsoft.com/office/powerpoint/2012/main" userId="Nuala Scannell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806E5-C071-42B4-95BB-60F6FF7F831E}" v="375" dt="2024-02-06T13:17:50.671"/>
    <p1510:client id="{4795C23E-929B-C9F5-B2BA-245BFB8D8BAA}" v="2" dt="2024-02-06T14:36:14.642"/>
    <p1510:client id="{78C44A47-D36F-2749-9658-EFF50A1755CF}" v="586" dt="2024-02-05T14:48:44.791"/>
    <p1510:client id="{E5D7B241-C318-A1B8-1C99-8EE7A87C6D7C}" v="4" dt="2024-02-06T15:26:49.116"/>
    <p1510:client id="{F78F2753-2E23-6ADE-3E51-BD3C303CC7FF}" v="1" dt="2024-02-06T15:19:59.010"/>
    <p1510:client id="{F8564052-8792-8C19-180A-D65E0A85363F}" v="22" dt="2024-02-06T12:56:01.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82" autoAdjust="0"/>
    <p:restoredTop sz="85443" autoAdjust="0"/>
  </p:normalViewPr>
  <p:slideViewPr>
    <p:cSldViewPr snapToGrid="0">
      <p:cViewPr varScale="1">
        <p:scale>
          <a:sx n="59" d="100"/>
          <a:sy n="59" d="100"/>
        </p:scale>
        <p:origin x="5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commentAuthors" Target="commentAuthors.xml"/><Relationship Id="rId136"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13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13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Brownlee" userId="S::laura.brownlee_uk.ey.com#ext#@healthireland.onmicrosoft.com::f8ef939b-e1c4-4f61-904f-2ffa46255661" providerId="AD" clId="Web-{F8564052-8792-8C19-180A-D65E0A85363F}"/>
    <pc:docChg chg="delSld modSld modSection">
      <pc:chgData name="Laura Brownlee" userId="S::laura.brownlee_uk.ey.com#ext#@healthireland.onmicrosoft.com::f8ef939b-e1c4-4f61-904f-2ffa46255661" providerId="AD" clId="Web-{F8564052-8792-8C19-180A-D65E0A85363F}" dt="2024-02-06T12:56:01.570" v="19"/>
      <pc:docMkLst>
        <pc:docMk/>
      </pc:docMkLst>
      <pc:sldChg chg="modSp delCm">
        <pc:chgData name="Laura Brownlee" userId="S::laura.brownlee_uk.ey.com#ext#@healthireland.onmicrosoft.com::f8ef939b-e1c4-4f61-904f-2ffa46255661" providerId="AD" clId="Web-{F8564052-8792-8C19-180A-D65E0A85363F}" dt="2024-02-06T12:55:51.538" v="18"/>
        <pc:sldMkLst>
          <pc:docMk/>
          <pc:sldMk cId="3967738875" sldId="2142533141"/>
        </pc:sldMkLst>
        <pc:graphicFrameChg chg="mod modGraphic">
          <ac:chgData name="Laura Brownlee" userId="S::laura.brownlee_uk.ey.com#ext#@healthireland.onmicrosoft.com::f8ef939b-e1c4-4f61-904f-2ffa46255661" providerId="AD" clId="Web-{F8564052-8792-8C19-180A-D65E0A85363F}" dt="2024-02-06T12:55:51.538" v="18"/>
          <ac:graphicFrameMkLst>
            <pc:docMk/>
            <pc:sldMk cId="3967738875" sldId="2142533141"/>
            <ac:graphicFrameMk id="5" creationId="{E8B14645-7778-E73E-72A9-6495073FEA9D}"/>
          </ac:graphicFrameMkLst>
        </pc:graphicFrameChg>
      </pc:sldChg>
      <pc:sldChg chg="del">
        <pc:chgData name="Laura Brownlee" userId="S::laura.brownlee_uk.ey.com#ext#@healthireland.onmicrosoft.com::f8ef939b-e1c4-4f61-904f-2ffa46255661" providerId="AD" clId="Web-{F8564052-8792-8C19-180A-D65E0A85363F}" dt="2024-02-06T11:17:55.235" v="0"/>
        <pc:sldMkLst>
          <pc:docMk/>
          <pc:sldMk cId="1351242603" sldId="2147470726"/>
        </pc:sldMkLst>
      </pc:sldChg>
      <pc:sldChg chg="del">
        <pc:chgData name="Laura Brownlee" userId="S::laura.brownlee_uk.ey.com#ext#@healthireland.onmicrosoft.com::f8ef939b-e1c4-4f61-904f-2ffa46255661" providerId="AD" clId="Web-{F8564052-8792-8C19-180A-D65E0A85363F}" dt="2024-02-06T11:18:01.938" v="1"/>
        <pc:sldMkLst>
          <pc:docMk/>
          <pc:sldMk cId="3007717886" sldId="2147470727"/>
        </pc:sldMkLst>
      </pc:sldChg>
      <pc:sldChg chg="del">
        <pc:chgData name="Laura Brownlee" userId="S::laura.brownlee_uk.ey.com#ext#@healthireland.onmicrosoft.com::f8ef939b-e1c4-4f61-904f-2ffa46255661" providerId="AD" clId="Web-{F8564052-8792-8C19-180A-D65E0A85363F}" dt="2024-02-06T11:18:05.439" v="2"/>
        <pc:sldMkLst>
          <pc:docMk/>
          <pc:sldMk cId="1651333584" sldId="2147470728"/>
        </pc:sldMkLst>
      </pc:sldChg>
      <pc:sldChg chg="del">
        <pc:chgData name="Laura Brownlee" userId="S::laura.brownlee_uk.ey.com#ext#@healthireland.onmicrosoft.com::f8ef939b-e1c4-4f61-904f-2ffa46255661" providerId="AD" clId="Web-{F8564052-8792-8C19-180A-D65E0A85363F}" dt="2024-02-06T11:18:12.970" v="5"/>
        <pc:sldMkLst>
          <pc:docMk/>
          <pc:sldMk cId="3563925483" sldId="2147470731"/>
        </pc:sldMkLst>
      </pc:sldChg>
      <pc:sldChg chg="del">
        <pc:chgData name="Laura Brownlee" userId="S::laura.brownlee_uk.ey.com#ext#@healthireland.onmicrosoft.com::f8ef939b-e1c4-4f61-904f-2ffa46255661" providerId="AD" clId="Web-{F8564052-8792-8C19-180A-D65E0A85363F}" dt="2024-02-06T11:18:13.986" v="6"/>
        <pc:sldMkLst>
          <pc:docMk/>
          <pc:sldMk cId="3087851199" sldId="2147470732"/>
        </pc:sldMkLst>
      </pc:sldChg>
      <pc:sldChg chg="del">
        <pc:chgData name="Laura Brownlee" userId="S::laura.brownlee_uk.ey.com#ext#@healthireland.onmicrosoft.com::f8ef939b-e1c4-4f61-904f-2ffa46255661" providerId="AD" clId="Web-{F8564052-8792-8C19-180A-D65E0A85363F}" dt="2024-02-06T11:18:14.892" v="7"/>
        <pc:sldMkLst>
          <pc:docMk/>
          <pc:sldMk cId="1053887233" sldId="2147470743"/>
        </pc:sldMkLst>
      </pc:sldChg>
      <pc:sldChg chg="delCm">
        <pc:chgData name="Laura Brownlee" userId="S::laura.brownlee_uk.ey.com#ext#@healthireland.onmicrosoft.com::f8ef939b-e1c4-4f61-904f-2ffa46255661" providerId="AD" clId="Web-{F8564052-8792-8C19-180A-D65E0A85363F}" dt="2024-02-06T12:56:01.570" v="19"/>
        <pc:sldMkLst>
          <pc:docMk/>
          <pc:sldMk cId="3473741945" sldId="2147470863"/>
        </pc:sldMkLst>
      </pc:sldChg>
      <pc:sldChg chg="del">
        <pc:chgData name="Laura Brownlee" userId="S::laura.brownlee_uk.ey.com#ext#@healthireland.onmicrosoft.com::f8ef939b-e1c4-4f61-904f-2ffa46255661" providerId="AD" clId="Web-{F8564052-8792-8C19-180A-D65E0A85363F}" dt="2024-02-06T11:18:10.189" v="3"/>
        <pc:sldMkLst>
          <pc:docMk/>
          <pc:sldMk cId="3831273050" sldId="2147470874"/>
        </pc:sldMkLst>
      </pc:sldChg>
      <pc:sldChg chg="del">
        <pc:chgData name="Laura Brownlee" userId="S::laura.brownlee_uk.ey.com#ext#@healthireland.onmicrosoft.com::f8ef939b-e1c4-4f61-904f-2ffa46255661" providerId="AD" clId="Web-{F8564052-8792-8C19-180A-D65E0A85363F}" dt="2024-02-06T11:18:11.173" v="4"/>
        <pc:sldMkLst>
          <pc:docMk/>
          <pc:sldMk cId="2016911540" sldId="2147470875"/>
        </pc:sldMkLst>
      </pc:sldChg>
      <pc:sldChg chg="modSp addCm">
        <pc:chgData name="Laura Brownlee" userId="S::laura.brownlee_uk.ey.com#ext#@healthireland.onmicrosoft.com::f8ef939b-e1c4-4f61-904f-2ffa46255661" providerId="AD" clId="Web-{F8564052-8792-8C19-180A-D65E0A85363F}" dt="2024-02-06T11:22:04.479" v="11"/>
        <pc:sldMkLst>
          <pc:docMk/>
          <pc:sldMk cId="1763938064" sldId="2147470877"/>
        </pc:sldMkLst>
        <pc:spChg chg="mod">
          <ac:chgData name="Laura Brownlee" userId="S::laura.brownlee_uk.ey.com#ext#@healthireland.onmicrosoft.com::f8ef939b-e1c4-4f61-904f-2ffa46255661" providerId="AD" clId="Web-{F8564052-8792-8C19-180A-D65E0A85363F}" dt="2024-02-06T11:21:06.977" v="10" actId="20577"/>
          <ac:spMkLst>
            <pc:docMk/>
            <pc:sldMk cId="1763938064" sldId="2147470877"/>
            <ac:spMk id="2" creationId="{00000000-0000-0000-0000-000000000000}"/>
          </ac:spMkLst>
        </pc:spChg>
      </pc:sldChg>
      <pc:sldChg chg="addCm">
        <pc:chgData name="Laura Brownlee" userId="S::laura.brownlee_uk.ey.com#ext#@healthireland.onmicrosoft.com::f8ef939b-e1c4-4f61-904f-2ffa46255661" providerId="AD" clId="Web-{F8564052-8792-8C19-180A-D65E0A85363F}" dt="2024-02-06T11:22:37.152" v="12"/>
        <pc:sldMkLst>
          <pc:docMk/>
          <pc:sldMk cId="4027457091" sldId="2147470878"/>
        </pc:sldMkLst>
      </pc:sldChg>
    </pc:docChg>
  </pc:docChgLst>
  <pc:docChgLst>
    <pc:chgData name="Nuala Scannell" userId="S::nuala.scannell@hse.ie::f03baf8b-9320-45de-976d-9e272ad94576" providerId="AD" clId="Web-{E5D7B241-C318-A1B8-1C99-8EE7A87C6D7C}"/>
    <pc:docChg chg="addSld delSld modSection">
      <pc:chgData name="Nuala Scannell" userId="S::nuala.scannell@hse.ie::f03baf8b-9320-45de-976d-9e272ad94576" providerId="AD" clId="Web-{E5D7B241-C318-A1B8-1C99-8EE7A87C6D7C}" dt="2024-02-06T15:26:49.116" v="3"/>
      <pc:docMkLst>
        <pc:docMk/>
      </pc:docMkLst>
      <pc:sldChg chg="new del">
        <pc:chgData name="Nuala Scannell" userId="S::nuala.scannell@hse.ie::f03baf8b-9320-45de-976d-9e272ad94576" providerId="AD" clId="Web-{E5D7B241-C318-A1B8-1C99-8EE7A87C6D7C}" dt="2024-02-06T15:26:47.663" v="2"/>
        <pc:sldMkLst>
          <pc:docMk/>
          <pc:sldMk cId="2238609281" sldId="2147470883"/>
        </pc:sldMkLst>
      </pc:sldChg>
      <pc:sldChg chg="new del">
        <pc:chgData name="Nuala Scannell" userId="S::nuala.scannell@hse.ie::f03baf8b-9320-45de-976d-9e272ad94576" providerId="AD" clId="Web-{E5D7B241-C318-A1B8-1C99-8EE7A87C6D7C}" dt="2024-02-06T15:26:49.116" v="3"/>
        <pc:sldMkLst>
          <pc:docMk/>
          <pc:sldMk cId="931537386" sldId="2147470884"/>
        </pc:sldMkLst>
      </pc:sldChg>
    </pc:docChg>
  </pc:docChgLst>
  <pc:docChgLst>
    <pc:chgData name="Laura Brownlee" userId="S::laura.brownlee_uk.ey.com#ext#@healthireland.onmicrosoft.com::f8ef939b-e1c4-4f61-904f-2ffa46255661" providerId="AD" clId="Web-{78C44A47-D36F-2749-9658-EFF50A1755CF}"/>
    <pc:docChg chg="mod addSld delSld modSld addSection delSection modSection">
      <pc:chgData name="Laura Brownlee" userId="S::laura.brownlee_uk.ey.com#ext#@healthireland.onmicrosoft.com::f8ef939b-e1c4-4f61-904f-2ffa46255661" providerId="AD" clId="Web-{78C44A47-D36F-2749-9658-EFF50A1755CF}" dt="2024-02-05T14:48:44.791" v="505"/>
      <pc:docMkLst>
        <pc:docMk/>
      </pc:docMkLst>
      <pc:sldChg chg="modSp modCm">
        <pc:chgData name="Laura Brownlee" userId="S::laura.brownlee_uk.ey.com#ext#@healthireland.onmicrosoft.com::f8ef939b-e1c4-4f61-904f-2ffa46255661" providerId="AD" clId="Web-{78C44A47-D36F-2749-9658-EFF50A1755CF}" dt="2024-02-05T14:42:29.134" v="173"/>
        <pc:sldMkLst>
          <pc:docMk/>
          <pc:sldMk cId="3967738875" sldId="2142533141"/>
        </pc:sldMkLst>
        <pc:graphicFrameChg chg="mod modGraphic">
          <ac:chgData name="Laura Brownlee" userId="S::laura.brownlee_uk.ey.com#ext#@healthireland.onmicrosoft.com::f8ef939b-e1c4-4f61-904f-2ffa46255661" providerId="AD" clId="Web-{78C44A47-D36F-2749-9658-EFF50A1755CF}" dt="2024-02-05T14:39:45.830" v="9"/>
          <ac:graphicFrameMkLst>
            <pc:docMk/>
            <pc:sldMk cId="3967738875" sldId="2142533141"/>
            <ac:graphicFrameMk id="5" creationId="{E8B14645-7778-E73E-72A9-6495073FEA9D}"/>
          </ac:graphicFrameMkLst>
        </pc:graphicFrameChg>
      </pc:sldChg>
      <pc:sldChg chg="modSp">
        <pc:chgData name="Laura Brownlee" userId="S::laura.brownlee_uk.ey.com#ext#@healthireland.onmicrosoft.com::f8ef939b-e1c4-4f61-904f-2ffa46255661" providerId="AD" clId="Web-{78C44A47-D36F-2749-9658-EFF50A1755CF}" dt="2024-02-05T14:42:02.945" v="170" actId="20577"/>
        <pc:sldMkLst>
          <pc:docMk/>
          <pc:sldMk cId="1134945683" sldId="2142533143"/>
        </pc:sldMkLst>
        <pc:spChg chg="mod">
          <ac:chgData name="Laura Brownlee" userId="S::laura.brownlee_uk.ey.com#ext#@healthireland.onmicrosoft.com::f8ef939b-e1c4-4f61-904f-2ffa46255661" providerId="AD" clId="Web-{78C44A47-D36F-2749-9658-EFF50A1755CF}" dt="2024-02-05T14:42:02.945" v="170" actId="20577"/>
          <ac:spMkLst>
            <pc:docMk/>
            <pc:sldMk cId="1134945683" sldId="2142533143"/>
            <ac:spMk id="90" creationId="{2DAD78B5-B1EA-402D-8DE3-D9FB00E757AA}"/>
          </ac:spMkLst>
        </pc:spChg>
      </pc:sldChg>
      <pc:sldChg chg="modSp">
        <pc:chgData name="Laura Brownlee" userId="S::laura.brownlee_uk.ey.com#ext#@healthireland.onmicrosoft.com::f8ef939b-e1c4-4f61-904f-2ffa46255661" providerId="AD" clId="Web-{78C44A47-D36F-2749-9658-EFF50A1755CF}" dt="2024-02-05T14:43:19.652" v="189" actId="20577"/>
        <pc:sldMkLst>
          <pc:docMk/>
          <pc:sldMk cId="3648057120" sldId="2142533144"/>
        </pc:sldMkLst>
        <pc:spChg chg="mod">
          <ac:chgData name="Laura Brownlee" userId="S::laura.brownlee_uk.ey.com#ext#@healthireland.onmicrosoft.com::f8ef939b-e1c4-4f61-904f-2ffa46255661" providerId="AD" clId="Web-{78C44A47-D36F-2749-9658-EFF50A1755CF}" dt="2024-02-05T14:43:19.652" v="189" actId="20577"/>
          <ac:spMkLst>
            <pc:docMk/>
            <pc:sldMk cId="3648057120" sldId="2142533144"/>
            <ac:spMk id="4" creationId="{5E02631F-AC3C-44A2-AF8F-CEE48264C36D}"/>
          </ac:spMkLst>
        </pc:spChg>
        <pc:spChg chg="mod">
          <ac:chgData name="Laura Brownlee" userId="S::laura.brownlee_uk.ey.com#ext#@healthireland.onmicrosoft.com::f8ef939b-e1c4-4f61-904f-2ffa46255661" providerId="AD" clId="Web-{78C44A47-D36F-2749-9658-EFF50A1755CF}" dt="2024-02-05T14:41:09.302" v="57" actId="20577"/>
          <ac:spMkLst>
            <pc:docMk/>
            <pc:sldMk cId="3648057120" sldId="2142533144"/>
            <ac:spMk id="90" creationId="{2DAD78B5-B1EA-402D-8DE3-D9FB00E757AA}"/>
          </ac:spMkLst>
        </pc:spChg>
        <pc:graphicFrameChg chg="mod modGraphic">
          <ac:chgData name="Laura Brownlee" userId="S::laura.brownlee_uk.ey.com#ext#@healthireland.onmicrosoft.com::f8ef939b-e1c4-4f61-904f-2ffa46255661" providerId="AD" clId="Web-{78C44A47-D36F-2749-9658-EFF50A1755CF}" dt="2024-02-05T14:41:17.303" v="86" actId="1076"/>
          <ac:graphicFrameMkLst>
            <pc:docMk/>
            <pc:sldMk cId="3648057120" sldId="2142533144"/>
            <ac:graphicFrameMk id="7" creationId="{92DB66FA-9190-533D-839D-D3A89B371815}"/>
          </ac:graphicFrameMkLst>
        </pc:graphicFrameChg>
      </pc:sldChg>
      <pc:sldChg chg="modSp">
        <pc:chgData name="Laura Brownlee" userId="S::laura.brownlee_uk.ey.com#ext#@healthireland.onmicrosoft.com::f8ef939b-e1c4-4f61-904f-2ffa46255661" providerId="AD" clId="Web-{78C44A47-D36F-2749-9658-EFF50A1755CF}" dt="2024-02-05T14:43:07.417" v="174" actId="20577"/>
        <pc:sldMkLst>
          <pc:docMk/>
          <pc:sldMk cId="978966324" sldId="2147470785"/>
        </pc:sldMkLst>
        <pc:spChg chg="mod">
          <ac:chgData name="Laura Brownlee" userId="S::laura.brownlee_uk.ey.com#ext#@healthireland.onmicrosoft.com::f8ef939b-e1c4-4f61-904f-2ffa46255661" providerId="AD" clId="Web-{78C44A47-D36F-2749-9658-EFF50A1755CF}" dt="2024-02-05T14:40:15.316" v="32" actId="20577"/>
          <ac:spMkLst>
            <pc:docMk/>
            <pc:sldMk cId="978966324" sldId="2147470785"/>
            <ac:spMk id="4" creationId="{5E02631F-AC3C-44A2-AF8F-CEE48264C36D}"/>
          </ac:spMkLst>
        </pc:spChg>
        <pc:spChg chg="mod">
          <ac:chgData name="Laura Brownlee" userId="S::laura.brownlee_uk.ey.com#ext#@healthireland.onmicrosoft.com::f8ef939b-e1c4-4f61-904f-2ffa46255661" providerId="AD" clId="Web-{78C44A47-D36F-2749-9658-EFF50A1755CF}" dt="2024-02-05T14:43:07.417" v="174" actId="20577"/>
          <ac:spMkLst>
            <pc:docMk/>
            <pc:sldMk cId="978966324" sldId="2147470785"/>
            <ac:spMk id="90" creationId="{2DAD78B5-B1EA-402D-8DE3-D9FB00E757AA}"/>
          </ac:spMkLst>
        </pc:spChg>
      </pc:sldChg>
      <pc:sldChg chg="modSp">
        <pc:chgData name="Laura Brownlee" userId="S::laura.brownlee_uk.ey.com#ext#@healthireland.onmicrosoft.com::f8ef939b-e1c4-4f61-904f-2ffa46255661" providerId="AD" clId="Web-{78C44A47-D36F-2749-9658-EFF50A1755CF}" dt="2024-02-05T14:45:23.673" v="473"/>
        <pc:sldMkLst>
          <pc:docMk/>
          <pc:sldMk cId="1080096726" sldId="2147470786"/>
        </pc:sldMkLst>
        <pc:spChg chg="mod">
          <ac:chgData name="Laura Brownlee" userId="S::laura.brownlee_uk.ey.com#ext#@healthireland.onmicrosoft.com::f8ef939b-e1c4-4f61-904f-2ffa46255661" providerId="AD" clId="Web-{78C44A47-D36F-2749-9658-EFF50A1755CF}" dt="2024-02-05T14:41:36.647" v="105" actId="20577"/>
          <ac:spMkLst>
            <pc:docMk/>
            <pc:sldMk cId="1080096726" sldId="2147470786"/>
            <ac:spMk id="90" creationId="{2DAD78B5-B1EA-402D-8DE3-D9FB00E757AA}"/>
          </ac:spMkLst>
        </pc:spChg>
        <pc:graphicFrameChg chg="mod modGraphic">
          <ac:chgData name="Laura Brownlee" userId="S::laura.brownlee_uk.ey.com#ext#@healthireland.onmicrosoft.com::f8ef939b-e1c4-4f61-904f-2ffa46255661" providerId="AD" clId="Web-{78C44A47-D36F-2749-9658-EFF50A1755CF}" dt="2024-02-05T14:45:23.673" v="473"/>
          <ac:graphicFrameMkLst>
            <pc:docMk/>
            <pc:sldMk cId="1080096726" sldId="2147470786"/>
            <ac:graphicFrameMk id="5" creationId="{3133C353-56BF-ACB1-0613-7A8FCF0B5A32}"/>
          </ac:graphicFrameMkLst>
        </pc:graphicFrameChg>
      </pc:sldChg>
      <pc:sldChg chg="modSp modCm">
        <pc:chgData name="Laura Brownlee" userId="S::laura.brownlee_uk.ey.com#ext#@healthireland.onmicrosoft.com::f8ef939b-e1c4-4f61-904f-2ffa46255661" providerId="AD" clId="Web-{78C44A47-D36F-2749-9658-EFF50A1755CF}" dt="2024-02-05T14:40:08.487" v="23" actId="20577"/>
        <pc:sldMkLst>
          <pc:docMk/>
          <pc:sldMk cId="3473741945" sldId="2147470863"/>
        </pc:sldMkLst>
        <pc:spChg chg="mod">
          <ac:chgData name="Laura Brownlee" userId="S::laura.brownlee_uk.ey.com#ext#@healthireland.onmicrosoft.com::f8ef939b-e1c4-4f61-904f-2ffa46255661" providerId="AD" clId="Web-{78C44A47-D36F-2749-9658-EFF50A1755CF}" dt="2024-02-05T14:40:08.487" v="23" actId="20577"/>
          <ac:spMkLst>
            <pc:docMk/>
            <pc:sldMk cId="3473741945" sldId="2147470863"/>
            <ac:spMk id="4" creationId="{E5D1A348-C51E-4CA3-A6ED-263E3776A45F}"/>
          </ac:spMkLst>
        </pc:spChg>
      </pc:sldChg>
      <pc:sldChg chg="new">
        <pc:chgData name="Laura Brownlee" userId="S::laura.brownlee_uk.ey.com#ext#@healthireland.onmicrosoft.com::f8ef939b-e1c4-4f61-904f-2ffa46255661" providerId="AD" clId="Web-{78C44A47-D36F-2749-9658-EFF50A1755CF}" dt="2024-02-05T14:45:31.814" v="474"/>
        <pc:sldMkLst>
          <pc:docMk/>
          <pc:sldMk cId="2475692570" sldId="2147470870"/>
        </pc:sldMkLst>
      </pc:sldChg>
      <pc:sldChg chg="add del replId">
        <pc:chgData name="Laura Brownlee" userId="S::laura.brownlee_uk.ey.com#ext#@healthireland.onmicrosoft.com::f8ef939b-e1c4-4f61-904f-2ffa46255661" providerId="AD" clId="Web-{78C44A47-D36F-2749-9658-EFF50A1755CF}" dt="2024-02-05T14:47:50.086" v="484"/>
        <pc:sldMkLst>
          <pc:docMk/>
          <pc:sldMk cId="1759680573" sldId="2147470871"/>
        </pc:sldMkLst>
      </pc:sldChg>
      <pc:sldChg chg="modSp new">
        <pc:chgData name="Laura Brownlee" userId="S::laura.brownlee_uk.ey.com#ext#@healthireland.onmicrosoft.com::f8ef939b-e1c4-4f61-904f-2ffa46255661" providerId="AD" clId="Web-{78C44A47-D36F-2749-9658-EFF50A1755CF}" dt="2024-02-05T14:48:02.539" v="486"/>
        <pc:sldMkLst>
          <pc:docMk/>
          <pc:sldMk cId="4290731597" sldId="2147470872"/>
        </pc:sldMkLst>
        <pc:spChg chg="mod">
          <ac:chgData name="Laura Brownlee" userId="S::laura.brownlee_uk.ey.com#ext#@healthireland.onmicrosoft.com::f8ef939b-e1c4-4f61-904f-2ffa46255661" providerId="AD" clId="Web-{78C44A47-D36F-2749-9658-EFF50A1755CF}" dt="2024-02-05T14:48:02.539" v="486"/>
          <ac:spMkLst>
            <pc:docMk/>
            <pc:sldMk cId="4290731597" sldId="2147470872"/>
            <ac:spMk id="2" creationId="{505E8CB1-D03D-B2AF-9E32-6C45C31F5D0C}"/>
          </ac:spMkLst>
        </pc:spChg>
      </pc:sldChg>
      <pc:sldChg chg="modSp new">
        <pc:chgData name="Laura Brownlee" userId="S::laura.brownlee_uk.ey.com#ext#@healthireland.onmicrosoft.com::f8ef939b-e1c4-4f61-904f-2ffa46255661" providerId="AD" clId="Web-{78C44A47-D36F-2749-9658-EFF50A1755CF}" dt="2024-02-05T14:48:44.791" v="505"/>
        <pc:sldMkLst>
          <pc:docMk/>
          <pc:sldMk cId="2454901524" sldId="2147470873"/>
        </pc:sldMkLst>
        <pc:spChg chg="mod">
          <ac:chgData name="Laura Brownlee" userId="S::laura.brownlee_uk.ey.com#ext#@healthireland.onmicrosoft.com::f8ef939b-e1c4-4f61-904f-2ffa46255661" providerId="AD" clId="Web-{78C44A47-D36F-2749-9658-EFF50A1755CF}" dt="2024-02-05T14:48:44.791" v="505"/>
          <ac:spMkLst>
            <pc:docMk/>
            <pc:sldMk cId="2454901524" sldId="2147470873"/>
            <ac:spMk id="2" creationId="{266735A0-6448-72CE-8023-C762FD2490A1}"/>
          </ac:spMkLst>
        </pc:spChg>
      </pc:sldChg>
    </pc:docChg>
  </pc:docChgLst>
  <pc:docChgLst>
    <pc:chgData name="John Kelly" userId="S::john_kelly_health.gov.ie#ext#@healthireland.onmicrosoft.com::ffc31008-e538-43a5-8b31-62f5ed463b79" providerId="AD" clId="Web-{F78F2753-2E23-6ADE-3E51-BD3C303CC7FF}"/>
    <pc:docChg chg="sldOrd">
      <pc:chgData name="John Kelly" userId="S::john_kelly_health.gov.ie#ext#@healthireland.onmicrosoft.com::ffc31008-e538-43a5-8b31-62f5ed463b79" providerId="AD" clId="Web-{F78F2753-2E23-6ADE-3E51-BD3C303CC7FF}" dt="2024-02-06T15:19:59.010" v="0"/>
      <pc:docMkLst>
        <pc:docMk/>
      </pc:docMkLst>
      <pc:sldChg chg="ord">
        <pc:chgData name="John Kelly" userId="S::john_kelly_health.gov.ie#ext#@healthireland.onmicrosoft.com::ffc31008-e538-43a5-8b31-62f5ed463b79" providerId="AD" clId="Web-{F78F2753-2E23-6ADE-3E51-BD3C303CC7FF}" dt="2024-02-06T15:19:59.010" v="0"/>
        <pc:sldMkLst>
          <pc:docMk/>
          <pc:sldMk cId="2780159974" sldId="2147470882"/>
        </pc:sldMkLst>
      </pc:sldChg>
    </pc:docChg>
  </pc:docChgLst>
  <pc:docChgLst>
    <pc:chgData name="Jo Shortt" userId="S::jo.short@hse.ie::964ee45e-2f1d-41a2-a1e6-9a8cd7f105f8" providerId="AD" clId="Web-{ED96FB21-8A70-6A89-5F28-E3694120B514}"/>
    <pc:docChg chg="mod">
      <pc:chgData name="Jo Shortt" userId="S::jo.short@hse.ie::964ee45e-2f1d-41a2-a1e6-9a8cd7f105f8" providerId="AD" clId="Web-{ED96FB21-8A70-6A89-5F28-E3694120B514}" dt="2024-02-02T09:13:16.077" v="2"/>
      <pc:docMkLst>
        <pc:docMk/>
      </pc:docMkLst>
      <pc:sldChg chg="modCm">
        <pc:chgData name="Jo Shortt" userId="S::jo.short@hse.ie::964ee45e-2f1d-41a2-a1e6-9a8cd7f105f8" providerId="AD" clId="Web-{ED96FB21-8A70-6A89-5F28-E3694120B514}" dt="2024-02-02T09:13:16.077" v="2"/>
        <pc:sldMkLst>
          <pc:docMk/>
          <pc:sldMk cId="3967738875" sldId="2142533141"/>
        </pc:sldMkLst>
      </pc:sldChg>
    </pc:docChg>
  </pc:docChgLst>
  <pc:docChgLst>
    <pc:chgData name="Laura Brownlee" userId="S::laura.brownlee_uk.ey.com#ext#@healthireland.onmicrosoft.com::f8ef939b-e1c4-4f61-904f-2ffa46255661" providerId="AD" clId="Web-{4795C23E-929B-C9F5-B2BA-245BFB8D8BAA}"/>
    <pc:docChg chg="addSld delSld modMainMaster modSection">
      <pc:chgData name="Laura Brownlee" userId="S::laura.brownlee_uk.ey.com#ext#@healthireland.onmicrosoft.com::f8ef939b-e1c4-4f61-904f-2ffa46255661" providerId="AD" clId="Web-{4795C23E-929B-C9F5-B2BA-245BFB8D8BAA}" dt="2024-02-06T14:36:14.642" v="1"/>
      <pc:docMkLst>
        <pc:docMk/>
      </pc:docMkLst>
      <pc:sldChg chg="add del">
        <pc:chgData name="Laura Brownlee" userId="S::laura.brownlee_uk.ey.com#ext#@healthireland.onmicrosoft.com::f8ef939b-e1c4-4f61-904f-2ffa46255661" providerId="AD" clId="Web-{4795C23E-929B-C9F5-B2BA-245BFB8D8BAA}" dt="2024-02-06T14:36:14.642" v="1"/>
        <pc:sldMkLst>
          <pc:docMk/>
          <pc:sldMk cId="285372305" sldId="2142533063"/>
        </pc:sldMkLst>
      </pc:sldChg>
      <pc:sldMasterChg chg="addSldLayout modSldLayout">
        <pc:chgData name="Laura Brownlee" userId="S::laura.brownlee_uk.ey.com#ext#@healthireland.onmicrosoft.com::f8ef939b-e1c4-4f61-904f-2ffa46255661" providerId="AD" clId="Web-{4795C23E-929B-C9F5-B2BA-245BFB8D8BAA}" dt="2024-02-06T14:36:14.642" v="1"/>
        <pc:sldMasterMkLst>
          <pc:docMk/>
          <pc:sldMasterMk cId="1948637394" sldId="2147483660"/>
        </pc:sldMasterMkLst>
        <pc:sldLayoutChg chg="add">
          <pc:chgData name="Laura Brownlee" userId="S::laura.brownlee_uk.ey.com#ext#@healthireland.onmicrosoft.com::f8ef939b-e1c4-4f61-904f-2ffa46255661" providerId="AD" clId="Web-{4795C23E-929B-C9F5-B2BA-245BFB8D8BAA}" dt="2024-02-06T14:36:14.642" v="1"/>
          <pc:sldLayoutMkLst>
            <pc:docMk/>
            <pc:sldMasterMk cId="1948637394" sldId="2147483660"/>
            <pc:sldLayoutMk cId="3411275556" sldId="2147483676"/>
          </pc:sldLayoutMkLst>
        </pc:sldLayoutChg>
        <pc:sldLayoutChg chg="add">
          <pc:chgData name="Laura Brownlee" userId="S::laura.brownlee_uk.ey.com#ext#@healthireland.onmicrosoft.com::f8ef939b-e1c4-4f61-904f-2ffa46255661" providerId="AD" clId="Web-{4795C23E-929B-C9F5-B2BA-245BFB8D8BAA}" dt="2024-02-06T14:36:14.642" v="1"/>
          <pc:sldLayoutMkLst>
            <pc:docMk/>
            <pc:sldMasterMk cId="1948637394" sldId="2147483660"/>
            <pc:sldLayoutMk cId="3645872997" sldId="2147483677"/>
          </pc:sldLayoutMkLst>
        </pc:sldLayoutChg>
        <pc:sldLayoutChg chg="add">
          <pc:chgData name="Laura Brownlee" userId="S::laura.brownlee_uk.ey.com#ext#@healthireland.onmicrosoft.com::f8ef939b-e1c4-4f61-904f-2ffa46255661" providerId="AD" clId="Web-{4795C23E-929B-C9F5-B2BA-245BFB8D8BAA}" dt="2024-02-06T14:36:14.642" v="1"/>
          <pc:sldLayoutMkLst>
            <pc:docMk/>
            <pc:sldMasterMk cId="1948637394" sldId="2147483660"/>
            <pc:sldLayoutMk cId="203691814" sldId="2147483678"/>
          </pc:sldLayoutMkLst>
        </pc:sldLayoutChg>
        <pc:sldLayoutChg chg="add">
          <pc:chgData name="Laura Brownlee" userId="S::laura.brownlee_uk.ey.com#ext#@healthireland.onmicrosoft.com::f8ef939b-e1c4-4f61-904f-2ffa46255661" providerId="AD" clId="Web-{4795C23E-929B-C9F5-B2BA-245BFB8D8BAA}" dt="2024-02-06T14:36:14.642" v="1"/>
          <pc:sldLayoutMkLst>
            <pc:docMk/>
            <pc:sldMasterMk cId="1948637394" sldId="2147483660"/>
            <pc:sldLayoutMk cId="1337403724" sldId="2147483679"/>
          </pc:sldLayoutMkLst>
        </pc:sldLayoutChg>
        <pc:sldLayoutChg chg="add">
          <pc:chgData name="Laura Brownlee" userId="S::laura.brownlee_uk.ey.com#ext#@healthireland.onmicrosoft.com::f8ef939b-e1c4-4f61-904f-2ffa46255661" providerId="AD" clId="Web-{4795C23E-929B-C9F5-B2BA-245BFB8D8BAA}" dt="2024-02-06T14:36:14.642" v="1"/>
          <pc:sldLayoutMkLst>
            <pc:docMk/>
            <pc:sldMasterMk cId="1948637394" sldId="2147483660"/>
            <pc:sldLayoutMk cId="1480832980" sldId="2147483680"/>
          </pc:sldLayoutMkLst>
        </pc:sldLayoutChg>
        <pc:sldLayoutChg chg="replId">
          <pc:chgData name="Laura Brownlee" userId="S::laura.brownlee_uk.ey.com#ext#@healthireland.onmicrosoft.com::f8ef939b-e1c4-4f61-904f-2ffa46255661" providerId="AD" clId="Web-{4795C23E-929B-C9F5-B2BA-245BFB8D8BAA}" dt="2024-02-06T14:36:14.642" v="1"/>
          <pc:sldLayoutMkLst>
            <pc:docMk/>
            <pc:sldMasterMk cId="1948637394" sldId="2147483660"/>
            <pc:sldLayoutMk cId="4176158478" sldId="2147483792"/>
          </pc:sldLayoutMkLst>
        </pc:sldLayoutChg>
      </pc:sldMasterChg>
      <pc:sldMasterChg chg="replId modSldLayout">
        <pc:chgData name="Laura Brownlee" userId="S::laura.brownlee_uk.ey.com#ext#@healthireland.onmicrosoft.com::f8ef939b-e1c4-4f61-904f-2ffa46255661" providerId="AD" clId="Web-{4795C23E-929B-C9F5-B2BA-245BFB8D8BAA}" dt="2024-02-06T14:36:14.642" v="1"/>
        <pc:sldMasterMkLst>
          <pc:docMk/>
          <pc:sldMasterMk cId="3759503126" sldId="2147483793"/>
        </pc:sldMasterMkLst>
        <pc:sldLayoutChg chg="replId">
          <pc:chgData name="Laura Brownlee" userId="S::laura.brownlee_uk.ey.com#ext#@healthireland.onmicrosoft.com::f8ef939b-e1c4-4f61-904f-2ffa46255661" providerId="AD" clId="Web-{4795C23E-929B-C9F5-B2BA-245BFB8D8BAA}" dt="2024-02-06T14:36:14.642" v="1"/>
          <pc:sldLayoutMkLst>
            <pc:docMk/>
            <pc:sldMasterMk cId="3759503126" sldId="2147483793"/>
            <pc:sldLayoutMk cId="2241461264" sldId="2147483794"/>
          </pc:sldLayoutMkLst>
        </pc:sldLayoutChg>
        <pc:sldLayoutChg chg="replId">
          <pc:chgData name="Laura Brownlee" userId="S::laura.brownlee_uk.ey.com#ext#@healthireland.onmicrosoft.com::f8ef939b-e1c4-4f61-904f-2ffa46255661" providerId="AD" clId="Web-{4795C23E-929B-C9F5-B2BA-245BFB8D8BAA}" dt="2024-02-06T14:36:14.642" v="1"/>
          <pc:sldLayoutMkLst>
            <pc:docMk/>
            <pc:sldMasterMk cId="3759503126" sldId="2147483793"/>
            <pc:sldLayoutMk cId="2935966334" sldId="2147483795"/>
          </pc:sldLayoutMkLst>
        </pc:sldLayoutChg>
        <pc:sldLayoutChg chg="replId">
          <pc:chgData name="Laura Brownlee" userId="S::laura.brownlee_uk.ey.com#ext#@healthireland.onmicrosoft.com::f8ef939b-e1c4-4f61-904f-2ffa46255661" providerId="AD" clId="Web-{4795C23E-929B-C9F5-B2BA-245BFB8D8BAA}" dt="2024-02-06T14:36:14.642" v="1"/>
          <pc:sldLayoutMkLst>
            <pc:docMk/>
            <pc:sldMasterMk cId="3759503126" sldId="2147483793"/>
            <pc:sldLayoutMk cId="4117507634" sldId="2147483796"/>
          </pc:sldLayoutMkLst>
        </pc:sldLayoutChg>
      </pc:sldMasterChg>
    </pc:docChg>
  </pc:docChgLst>
  <pc:docChgLst>
    <pc:chgData name="Laura Brownlee" userId="S::laura.brownlee_uk.ey.com#ext#@healthireland.onmicrosoft.com::f8ef939b-e1c4-4f61-904f-2ffa46255661" providerId="AD" clId="Web-{91672FC5-9B30-B173-D586-97557AF8518C}"/>
    <pc:docChg chg="modSld">
      <pc:chgData name="Laura Brownlee" userId="S::laura.brownlee_uk.ey.com#ext#@healthireland.onmicrosoft.com::f8ef939b-e1c4-4f61-904f-2ffa46255661" providerId="AD" clId="Web-{91672FC5-9B30-B173-D586-97557AF8518C}" dt="2024-02-01T13:49:02.184" v="907"/>
      <pc:docMkLst>
        <pc:docMk/>
      </pc:docMkLst>
      <pc:sldChg chg="addSp delSp modSp">
        <pc:chgData name="Laura Brownlee" userId="S::laura.brownlee_uk.ey.com#ext#@healthireland.onmicrosoft.com::f8ef939b-e1c4-4f61-904f-2ffa46255661" providerId="AD" clId="Web-{91672FC5-9B30-B173-D586-97557AF8518C}" dt="2024-02-01T13:49:02.184" v="907"/>
        <pc:sldMkLst>
          <pc:docMk/>
          <pc:sldMk cId="3967738875" sldId="2142533141"/>
        </pc:sldMkLst>
        <pc:spChg chg="add mod">
          <ac:chgData name="Laura Brownlee" userId="S::laura.brownlee_uk.ey.com#ext#@healthireland.onmicrosoft.com::f8ef939b-e1c4-4f61-904f-2ffa46255661" providerId="AD" clId="Web-{91672FC5-9B30-B173-D586-97557AF8518C}" dt="2024-01-31T21:50:45.056" v="847" actId="20577"/>
          <ac:spMkLst>
            <pc:docMk/>
            <pc:sldMk cId="3967738875" sldId="2142533141"/>
            <ac:spMk id="7" creationId="{C5637C40-58D1-8048-CFDF-5726225CCB9B}"/>
          </ac:spMkLst>
        </pc:spChg>
        <pc:graphicFrameChg chg="mod modGraphic">
          <ac:chgData name="Laura Brownlee" userId="S::laura.brownlee_uk.ey.com#ext#@healthireland.onmicrosoft.com::f8ef939b-e1c4-4f61-904f-2ffa46255661" providerId="AD" clId="Web-{91672FC5-9B30-B173-D586-97557AF8518C}" dt="2024-02-01T13:49:02.184" v="907"/>
          <ac:graphicFrameMkLst>
            <pc:docMk/>
            <pc:sldMk cId="3967738875" sldId="2142533141"/>
            <ac:graphicFrameMk id="5" creationId="{E8B14645-7778-E73E-72A9-6495073FEA9D}"/>
          </ac:graphicFrameMkLst>
        </pc:graphicFrameChg>
        <pc:graphicFrameChg chg="add del mod modGraphic">
          <ac:chgData name="Laura Brownlee" userId="S::laura.brownlee_uk.ey.com#ext#@healthireland.onmicrosoft.com::f8ef939b-e1c4-4f61-904f-2ffa46255661" providerId="AD" clId="Web-{91672FC5-9B30-B173-D586-97557AF8518C}" dt="2024-01-31T21:45:37.923" v="75"/>
          <ac:graphicFrameMkLst>
            <pc:docMk/>
            <pc:sldMk cId="3967738875" sldId="2142533141"/>
            <ac:graphicFrameMk id="6" creationId="{C22338E0-AE4E-5D52-BB17-6B7C07A4EAF1}"/>
          </ac:graphicFrameMkLst>
        </pc:graphicFrameChg>
      </pc:sldChg>
      <pc:sldChg chg="modSp">
        <pc:chgData name="Laura Brownlee" userId="S::laura.brownlee_uk.ey.com#ext#@healthireland.onmicrosoft.com::f8ef939b-e1c4-4f61-904f-2ffa46255661" providerId="AD" clId="Web-{91672FC5-9B30-B173-D586-97557AF8518C}" dt="2024-01-31T21:42:29.340" v="0" actId="20577"/>
        <pc:sldMkLst>
          <pc:docMk/>
          <pc:sldMk cId="3810884163" sldId="2147470699"/>
        </pc:sldMkLst>
        <pc:spChg chg="mod">
          <ac:chgData name="Laura Brownlee" userId="S::laura.brownlee_uk.ey.com#ext#@healthireland.onmicrosoft.com::f8ef939b-e1c4-4f61-904f-2ffa46255661" providerId="AD" clId="Web-{91672FC5-9B30-B173-D586-97557AF8518C}" dt="2024-01-31T21:42:29.340" v="0" actId="20577"/>
          <ac:spMkLst>
            <pc:docMk/>
            <pc:sldMk cId="3810884163" sldId="2147470699"/>
            <ac:spMk id="4" creationId="{E5D1A348-C51E-4CA3-A6ED-263E3776A45F}"/>
          </ac:spMkLst>
        </pc:spChg>
      </pc:sldChg>
    </pc:docChg>
  </pc:docChgLst>
  <pc:docChgLst>
    <pc:chgData name="Laura Brownlee" userId="17201eed-0e44-45ac-a46e-9c8f07e27641" providerId="ADAL" clId="{017806E5-C071-42B4-95BB-60F6FF7F831E}"/>
    <pc:docChg chg="undo custSel addSld delSld modSld sldOrd delMainMaster modMainMaster addSection delSection modSection">
      <pc:chgData name="Laura Brownlee" userId="17201eed-0e44-45ac-a46e-9c8f07e27641" providerId="ADAL" clId="{017806E5-C071-42B4-95BB-60F6FF7F831E}" dt="2024-02-06T13:17:50.671" v="1441" actId="17851"/>
      <pc:docMkLst>
        <pc:docMk/>
      </pc:docMkLst>
      <pc:sldChg chg="add">
        <pc:chgData name="Laura Brownlee" userId="17201eed-0e44-45ac-a46e-9c8f07e27641" providerId="ADAL" clId="{017806E5-C071-42B4-95BB-60F6FF7F831E}" dt="2024-02-01T20:30:14.242" v="27"/>
        <pc:sldMkLst>
          <pc:docMk/>
          <pc:sldMk cId="1634663335" sldId="257"/>
        </pc:sldMkLst>
      </pc:sldChg>
      <pc:sldChg chg="addSp modSp mod">
        <pc:chgData name="Laura Brownlee" userId="17201eed-0e44-45ac-a46e-9c8f07e27641" providerId="ADAL" clId="{017806E5-C071-42B4-95BB-60F6FF7F831E}" dt="2024-02-06T13:04:12.295" v="1155" actId="20577"/>
        <pc:sldMkLst>
          <pc:docMk/>
          <pc:sldMk cId="389117567" sldId="258"/>
        </pc:sldMkLst>
        <pc:spChg chg="add mod">
          <ac:chgData name="Laura Brownlee" userId="17201eed-0e44-45ac-a46e-9c8f07e27641" providerId="ADAL" clId="{017806E5-C071-42B4-95BB-60F6FF7F831E}" dt="2024-02-06T13:04:12.295" v="1155" actId="20577"/>
          <ac:spMkLst>
            <pc:docMk/>
            <pc:sldMk cId="389117567" sldId="258"/>
            <ac:spMk id="10" creationId="{B2D6CD10-76E0-5823-076D-36FE92DD55E0}"/>
          </ac:spMkLst>
        </pc:spChg>
      </pc:sldChg>
      <pc:sldChg chg="add">
        <pc:chgData name="Laura Brownlee" userId="17201eed-0e44-45ac-a46e-9c8f07e27641" providerId="ADAL" clId="{017806E5-C071-42B4-95BB-60F6FF7F831E}" dt="2024-02-01T20:30:14.242" v="27"/>
        <pc:sldMkLst>
          <pc:docMk/>
          <pc:sldMk cId="2515211771" sldId="261"/>
        </pc:sldMkLst>
      </pc:sldChg>
      <pc:sldChg chg="add">
        <pc:chgData name="Laura Brownlee" userId="17201eed-0e44-45ac-a46e-9c8f07e27641" providerId="ADAL" clId="{017806E5-C071-42B4-95BB-60F6FF7F831E}" dt="2024-02-01T20:30:14.242" v="27"/>
        <pc:sldMkLst>
          <pc:docMk/>
          <pc:sldMk cId="2589545761" sldId="2142533103"/>
        </pc:sldMkLst>
      </pc:sldChg>
      <pc:sldChg chg="addSp delSp modSp mod addCm">
        <pc:chgData name="Laura Brownlee" userId="17201eed-0e44-45ac-a46e-9c8f07e27641" providerId="ADAL" clId="{017806E5-C071-42B4-95BB-60F6FF7F831E}" dt="2024-02-01T21:13:26.770" v="716" actId="2165"/>
        <pc:sldMkLst>
          <pc:docMk/>
          <pc:sldMk cId="3967738875" sldId="2142533141"/>
        </pc:sldMkLst>
        <pc:spChg chg="del">
          <ac:chgData name="Laura Brownlee" userId="17201eed-0e44-45ac-a46e-9c8f07e27641" providerId="ADAL" clId="{017806E5-C071-42B4-95BB-60F6FF7F831E}" dt="2024-02-01T20:27:28.057" v="8" actId="478"/>
          <ac:spMkLst>
            <pc:docMk/>
            <pc:sldMk cId="3967738875" sldId="2142533141"/>
            <ac:spMk id="7" creationId="{C5637C40-58D1-8048-CFDF-5726225CCB9B}"/>
          </ac:spMkLst>
        </pc:spChg>
        <pc:graphicFrameChg chg="add mod modGraphic">
          <ac:chgData name="Laura Brownlee" userId="17201eed-0e44-45ac-a46e-9c8f07e27641" providerId="ADAL" clId="{017806E5-C071-42B4-95BB-60F6FF7F831E}" dt="2024-02-01T21:13:26.770" v="716" actId="2165"/>
          <ac:graphicFrameMkLst>
            <pc:docMk/>
            <pc:sldMk cId="3967738875" sldId="2142533141"/>
            <ac:graphicFrameMk id="3" creationId="{881F1A6F-ED42-806C-BC67-42E4404A6674}"/>
          </ac:graphicFrameMkLst>
        </pc:graphicFrameChg>
        <pc:graphicFrameChg chg="mod modGraphic">
          <ac:chgData name="Laura Brownlee" userId="17201eed-0e44-45ac-a46e-9c8f07e27641" providerId="ADAL" clId="{017806E5-C071-42B4-95BB-60F6FF7F831E}" dt="2024-02-01T21:13:18.078" v="714"/>
          <ac:graphicFrameMkLst>
            <pc:docMk/>
            <pc:sldMk cId="3967738875" sldId="2142533141"/>
            <ac:graphicFrameMk id="5" creationId="{E8B14645-7778-E73E-72A9-6495073FEA9D}"/>
          </ac:graphicFrameMkLst>
        </pc:graphicFrameChg>
      </pc:sldChg>
      <pc:sldChg chg="modSp add del mod">
        <pc:chgData name="Laura Brownlee" userId="17201eed-0e44-45ac-a46e-9c8f07e27641" providerId="ADAL" clId="{017806E5-C071-42B4-95BB-60F6FF7F831E}" dt="2024-02-01T21:00:17.943" v="357"/>
        <pc:sldMkLst>
          <pc:docMk/>
          <pc:sldMk cId="2272377022" sldId="2142533142"/>
        </pc:sldMkLst>
        <pc:spChg chg="mod">
          <ac:chgData name="Laura Brownlee" userId="17201eed-0e44-45ac-a46e-9c8f07e27641" providerId="ADAL" clId="{017806E5-C071-42B4-95BB-60F6FF7F831E}" dt="2024-02-01T21:00:14.718" v="356"/>
          <ac:spMkLst>
            <pc:docMk/>
            <pc:sldMk cId="2272377022" sldId="2142533142"/>
            <ac:spMk id="4" creationId="{5E02631F-AC3C-44A2-AF8F-CEE48264C36D}"/>
          </ac:spMkLst>
        </pc:spChg>
      </pc:sldChg>
      <pc:sldChg chg="add">
        <pc:chgData name="Laura Brownlee" userId="17201eed-0e44-45ac-a46e-9c8f07e27641" providerId="ADAL" clId="{017806E5-C071-42B4-95BB-60F6FF7F831E}" dt="2024-02-01T20:38:36.118" v="133"/>
        <pc:sldMkLst>
          <pc:docMk/>
          <pc:sldMk cId="1134945683" sldId="2142533143"/>
        </pc:sldMkLst>
      </pc:sldChg>
      <pc:sldChg chg="add">
        <pc:chgData name="Laura Brownlee" userId="17201eed-0e44-45ac-a46e-9c8f07e27641" providerId="ADAL" clId="{017806E5-C071-42B4-95BB-60F6FF7F831E}" dt="2024-02-01T20:38:36.118" v="133"/>
        <pc:sldMkLst>
          <pc:docMk/>
          <pc:sldMk cId="3648057120" sldId="2142533144"/>
        </pc:sldMkLst>
      </pc:sldChg>
      <pc:sldChg chg="add">
        <pc:chgData name="Laura Brownlee" userId="17201eed-0e44-45ac-a46e-9c8f07e27641" providerId="ADAL" clId="{017806E5-C071-42B4-95BB-60F6FF7F831E}" dt="2024-02-01T20:37:57.667" v="132"/>
        <pc:sldMkLst>
          <pc:docMk/>
          <pc:sldMk cId="3741485292" sldId="2142533145"/>
        </pc:sldMkLst>
      </pc:sldChg>
      <pc:sldChg chg="add del">
        <pc:chgData name="Laura Brownlee" userId="17201eed-0e44-45ac-a46e-9c8f07e27641" providerId="ADAL" clId="{017806E5-C071-42B4-95BB-60F6FF7F831E}" dt="2024-02-01T21:00:17.943" v="357"/>
        <pc:sldMkLst>
          <pc:docMk/>
          <pc:sldMk cId="745223559" sldId="2142533281"/>
        </pc:sldMkLst>
      </pc:sldChg>
      <pc:sldChg chg="addSp modSp add del">
        <pc:chgData name="Laura Brownlee" userId="17201eed-0e44-45ac-a46e-9c8f07e27641" providerId="ADAL" clId="{017806E5-C071-42B4-95BB-60F6FF7F831E}" dt="2024-02-06T12:59:04.957" v="1110"/>
        <pc:sldMkLst>
          <pc:docMk/>
          <pc:sldMk cId="1822726493" sldId="2146849446"/>
        </pc:sldMkLst>
        <pc:spChg chg="add mod">
          <ac:chgData name="Laura Brownlee" userId="17201eed-0e44-45ac-a46e-9c8f07e27641" providerId="ADAL" clId="{017806E5-C071-42B4-95BB-60F6FF7F831E}" dt="2024-02-06T12:59:04.957" v="1110"/>
          <ac:spMkLst>
            <pc:docMk/>
            <pc:sldMk cId="1822726493" sldId="2146849446"/>
            <ac:spMk id="6" creationId="{CA5357CF-04E4-02F9-7809-855E51168DE3}"/>
          </ac:spMkLst>
        </pc:spChg>
      </pc:sldChg>
      <pc:sldChg chg="addSp modSp add del">
        <pc:chgData name="Laura Brownlee" userId="17201eed-0e44-45ac-a46e-9c8f07e27641" providerId="ADAL" clId="{017806E5-C071-42B4-95BB-60F6FF7F831E}" dt="2024-02-06T12:59:03.274" v="1109"/>
        <pc:sldMkLst>
          <pc:docMk/>
          <pc:sldMk cId="2274900141" sldId="2146849455"/>
        </pc:sldMkLst>
        <pc:spChg chg="add mod">
          <ac:chgData name="Laura Brownlee" userId="17201eed-0e44-45ac-a46e-9c8f07e27641" providerId="ADAL" clId="{017806E5-C071-42B4-95BB-60F6FF7F831E}" dt="2024-02-06T12:59:03.274" v="1109"/>
          <ac:spMkLst>
            <pc:docMk/>
            <pc:sldMk cId="2274900141" sldId="2146849455"/>
            <ac:spMk id="8" creationId="{D8D60EA7-225B-466A-D5CD-8DD848E88614}"/>
          </ac:spMkLst>
        </pc:spChg>
      </pc:sldChg>
      <pc:sldChg chg="add del">
        <pc:chgData name="Laura Brownlee" userId="17201eed-0e44-45ac-a46e-9c8f07e27641" providerId="ADAL" clId="{017806E5-C071-42B4-95BB-60F6FF7F831E}" dt="2024-02-06T12:59:25.582" v="1114" actId="47"/>
        <pc:sldMkLst>
          <pc:docMk/>
          <pc:sldMk cId="1093163797" sldId="2146849456"/>
        </pc:sldMkLst>
      </pc:sldChg>
      <pc:sldChg chg="add">
        <pc:chgData name="Laura Brownlee" userId="17201eed-0e44-45ac-a46e-9c8f07e27641" providerId="ADAL" clId="{017806E5-C071-42B4-95BB-60F6FF7F831E}" dt="2024-02-01T20:30:14.242" v="27"/>
        <pc:sldMkLst>
          <pc:docMk/>
          <pc:sldMk cId="3571119072" sldId="2146849465"/>
        </pc:sldMkLst>
      </pc:sldChg>
      <pc:sldChg chg="add">
        <pc:chgData name="Laura Brownlee" userId="17201eed-0e44-45ac-a46e-9c8f07e27641" providerId="ADAL" clId="{017806E5-C071-42B4-95BB-60F6FF7F831E}" dt="2024-02-01T20:30:14.242" v="27"/>
        <pc:sldMkLst>
          <pc:docMk/>
          <pc:sldMk cId="884699792" sldId="2146849475"/>
        </pc:sldMkLst>
      </pc:sldChg>
      <pc:sldChg chg="add">
        <pc:chgData name="Laura Brownlee" userId="17201eed-0e44-45ac-a46e-9c8f07e27641" providerId="ADAL" clId="{017806E5-C071-42B4-95BB-60F6FF7F831E}" dt="2024-02-01T21:04:07.988" v="374"/>
        <pc:sldMkLst>
          <pc:docMk/>
          <pc:sldMk cId="2176295986" sldId="2147470708"/>
        </pc:sldMkLst>
      </pc:sldChg>
      <pc:sldChg chg="addSp modSp">
        <pc:chgData name="Laura Brownlee" userId="17201eed-0e44-45ac-a46e-9c8f07e27641" providerId="ADAL" clId="{017806E5-C071-42B4-95BB-60F6FF7F831E}" dt="2024-02-06T13:03:43.387" v="1132"/>
        <pc:sldMkLst>
          <pc:docMk/>
          <pc:sldMk cId="4074734546" sldId="2147470724"/>
        </pc:sldMkLst>
        <pc:spChg chg="add mod">
          <ac:chgData name="Laura Brownlee" userId="17201eed-0e44-45ac-a46e-9c8f07e27641" providerId="ADAL" clId="{017806E5-C071-42B4-95BB-60F6FF7F831E}" dt="2024-02-06T13:03:43.387" v="1132"/>
          <ac:spMkLst>
            <pc:docMk/>
            <pc:sldMk cId="4074734546" sldId="2147470724"/>
            <ac:spMk id="4" creationId="{74508C2C-E992-D92A-7A09-576DF42F8C5A}"/>
          </ac:spMkLst>
        </pc:spChg>
      </pc:sldChg>
      <pc:sldChg chg="del">
        <pc:chgData name="Laura Brownlee" userId="17201eed-0e44-45ac-a46e-9c8f07e27641" providerId="ADAL" clId="{017806E5-C071-42B4-95BB-60F6FF7F831E}" dt="2024-02-01T20:41:12.848" v="142" actId="47"/>
        <pc:sldMkLst>
          <pc:docMk/>
          <pc:sldMk cId="2183206032" sldId="2147470725"/>
        </pc:sldMkLst>
      </pc:sldChg>
      <pc:sldChg chg="modSp add mod addCm">
        <pc:chgData name="Laura Brownlee" userId="17201eed-0e44-45ac-a46e-9c8f07e27641" providerId="ADAL" clId="{017806E5-C071-42B4-95BB-60F6FF7F831E}" dt="2024-02-05T15:08:07.203" v="721"/>
        <pc:sldMkLst>
          <pc:docMk/>
          <pc:sldMk cId="1351242603" sldId="2147470726"/>
        </pc:sldMkLst>
        <pc:spChg chg="mod">
          <ac:chgData name="Laura Brownlee" userId="17201eed-0e44-45ac-a46e-9c8f07e27641" providerId="ADAL" clId="{017806E5-C071-42B4-95BB-60F6FF7F831E}" dt="2024-02-05T15:07:25.317" v="720" actId="14100"/>
          <ac:spMkLst>
            <pc:docMk/>
            <pc:sldMk cId="1351242603" sldId="2147470726"/>
            <ac:spMk id="18" creationId="{0E7C7F96-385E-8B57-3B3A-F06F9391BD6C}"/>
          </ac:spMkLst>
        </pc:spChg>
      </pc:sldChg>
      <pc:sldChg chg="add">
        <pc:chgData name="Laura Brownlee" userId="17201eed-0e44-45ac-a46e-9c8f07e27641" providerId="ADAL" clId="{017806E5-C071-42B4-95BB-60F6FF7F831E}" dt="2024-02-05T15:06:20.870" v="717"/>
        <pc:sldMkLst>
          <pc:docMk/>
          <pc:sldMk cId="3007717886" sldId="2147470727"/>
        </pc:sldMkLst>
      </pc:sldChg>
      <pc:sldChg chg="add">
        <pc:chgData name="Laura Brownlee" userId="17201eed-0e44-45ac-a46e-9c8f07e27641" providerId="ADAL" clId="{017806E5-C071-42B4-95BB-60F6FF7F831E}" dt="2024-02-05T15:06:20.870" v="717"/>
        <pc:sldMkLst>
          <pc:docMk/>
          <pc:sldMk cId="1651333584" sldId="2147470728"/>
        </pc:sldMkLst>
      </pc:sldChg>
      <pc:sldChg chg="add">
        <pc:chgData name="Laura Brownlee" userId="17201eed-0e44-45ac-a46e-9c8f07e27641" providerId="ADAL" clId="{017806E5-C071-42B4-95BB-60F6FF7F831E}" dt="2024-02-05T15:06:20.870" v="717"/>
        <pc:sldMkLst>
          <pc:docMk/>
          <pc:sldMk cId="3563925483" sldId="2147470731"/>
        </pc:sldMkLst>
      </pc:sldChg>
      <pc:sldChg chg="add">
        <pc:chgData name="Laura Brownlee" userId="17201eed-0e44-45ac-a46e-9c8f07e27641" providerId="ADAL" clId="{017806E5-C071-42B4-95BB-60F6FF7F831E}" dt="2024-02-05T15:06:20.870" v="717"/>
        <pc:sldMkLst>
          <pc:docMk/>
          <pc:sldMk cId="3087851199" sldId="2147470732"/>
        </pc:sldMkLst>
      </pc:sldChg>
      <pc:sldChg chg="add">
        <pc:chgData name="Laura Brownlee" userId="17201eed-0e44-45ac-a46e-9c8f07e27641" providerId="ADAL" clId="{017806E5-C071-42B4-95BB-60F6FF7F831E}" dt="2024-02-01T21:02:06.310" v="364"/>
        <pc:sldMkLst>
          <pc:docMk/>
          <pc:sldMk cId="4209909062" sldId="2147470740"/>
        </pc:sldMkLst>
      </pc:sldChg>
      <pc:sldChg chg="add">
        <pc:chgData name="Laura Brownlee" userId="17201eed-0e44-45ac-a46e-9c8f07e27641" providerId="ADAL" clId="{017806E5-C071-42B4-95BB-60F6FF7F831E}" dt="2024-02-01T21:02:37.377" v="367"/>
        <pc:sldMkLst>
          <pc:docMk/>
          <pc:sldMk cId="1928422982" sldId="2147470742"/>
        </pc:sldMkLst>
      </pc:sldChg>
      <pc:sldChg chg="modSp add mod">
        <pc:chgData name="Laura Brownlee" userId="17201eed-0e44-45ac-a46e-9c8f07e27641" providerId="ADAL" clId="{017806E5-C071-42B4-95BB-60F6FF7F831E}" dt="2024-02-05T15:22:31.410" v="1010" actId="207"/>
        <pc:sldMkLst>
          <pc:docMk/>
          <pc:sldMk cId="1053887233" sldId="2147470743"/>
        </pc:sldMkLst>
        <pc:spChg chg="mod">
          <ac:chgData name="Laura Brownlee" userId="17201eed-0e44-45ac-a46e-9c8f07e27641" providerId="ADAL" clId="{017806E5-C071-42B4-95BB-60F6FF7F831E}" dt="2024-02-05T15:22:31.410" v="1010" actId="207"/>
          <ac:spMkLst>
            <pc:docMk/>
            <pc:sldMk cId="1053887233" sldId="2147470743"/>
            <ac:spMk id="2" creationId="{00000000-0000-0000-0000-000000000000}"/>
          </ac:spMkLst>
        </pc:spChg>
      </pc:sldChg>
      <pc:sldChg chg="add">
        <pc:chgData name="Laura Brownlee" userId="17201eed-0e44-45ac-a46e-9c8f07e27641" providerId="ADAL" clId="{017806E5-C071-42B4-95BB-60F6FF7F831E}" dt="2024-02-01T21:02:06.310" v="364"/>
        <pc:sldMkLst>
          <pc:docMk/>
          <pc:sldMk cId="3173751270" sldId="2147470744"/>
        </pc:sldMkLst>
      </pc:sldChg>
      <pc:sldChg chg="add">
        <pc:chgData name="Laura Brownlee" userId="17201eed-0e44-45ac-a46e-9c8f07e27641" providerId="ADAL" clId="{017806E5-C071-42B4-95BB-60F6FF7F831E}" dt="2024-02-01T21:02:37.377" v="367"/>
        <pc:sldMkLst>
          <pc:docMk/>
          <pc:sldMk cId="700482374" sldId="2147470746"/>
        </pc:sldMkLst>
      </pc:sldChg>
      <pc:sldChg chg="add ord">
        <pc:chgData name="Laura Brownlee" userId="17201eed-0e44-45ac-a46e-9c8f07e27641" providerId="ADAL" clId="{017806E5-C071-42B4-95BB-60F6FF7F831E}" dt="2024-02-01T21:02:48.412" v="370" actId="20578"/>
        <pc:sldMkLst>
          <pc:docMk/>
          <pc:sldMk cId="2913119731" sldId="2147470747"/>
        </pc:sldMkLst>
      </pc:sldChg>
      <pc:sldChg chg="addSp modSp add del">
        <pc:chgData name="Laura Brownlee" userId="17201eed-0e44-45ac-a46e-9c8f07e27641" providerId="ADAL" clId="{017806E5-C071-42B4-95BB-60F6FF7F831E}" dt="2024-02-06T13:00:56.893" v="1121" actId="47"/>
        <pc:sldMkLst>
          <pc:docMk/>
          <pc:sldMk cId="1499325456" sldId="2147470748"/>
        </pc:sldMkLst>
        <pc:spChg chg="add mod">
          <ac:chgData name="Laura Brownlee" userId="17201eed-0e44-45ac-a46e-9c8f07e27641" providerId="ADAL" clId="{017806E5-C071-42B4-95BB-60F6FF7F831E}" dt="2024-02-06T13:00:19.501" v="1120"/>
          <ac:spMkLst>
            <pc:docMk/>
            <pc:sldMk cId="1499325456" sldId="2147470748"/>
            <ac:spMk id="5" creationId="{D5804139-E447-5572-6437-E0101A298C39}"/>
          </ac:spMkLst>
        </pc:spChg>
      </pc:sldChg>
      <pc:sldChg chg="add">
        <pc:chgData name="Laura Brownlee" userId="17201eed-0e44-45ac-a46e-9c8f07e27641" providerId="ADAL" clId="{017806E5-C071-42B4-95BB-60F6FF7F831E}" dt="2024-02-01T21:02:37.377" v="367"/>
        <pc:sldMkLst>
          <pc:docMk/>
          <pc:sldMk cId="1250675004" sldId="2147470750"/>
        </pc:sldMkLst>
      </pc:sldChg>
      <pc:sldChg chg="add">
        <pc:chgData name="Laura Brownlee" userId="17201eed-0e44-45ac-a46e-9c8f07e27641" providerId="ADAL" clId="{017806E5-C071-42B4-95BB-60F6FF7F831E}" dt="2024-02-01T21:02:06.310" v="364"/>
        <pc:sldMkLst>
          <pc:docMk/>
          <pc:sldMk cId="803786640" sldId="2147470751"/>
        </pc:sldMkLst>
      </pc:sldChg>
      <pc:sldChg chg="addSp modSp del mod">
        <pc:chgData name="Laura Brownlee" userId="17201eed-0e44-45ac-a46e-9c8f07e27641" providerId="ADAL" clId="{017806E5-C071-42B4-95BB-60F6FF7F831E}" dt="2024-02-01T20:29:48.888" v="25" actId="47"/>
        <pc:sldMkLst>
          <pc:docMk/>
          <pc:sldMk cId="976136473" sldId="2147470755"/>
        </pc:sldMkLst>
        <pc:spChg chg="add mod">
          <ac:chgData name="Laura Brownlee" userId="17201eed-0e44-45ac-a46e-9c8f07e27641" providerId="ADAL" clId="{017806E5-C071-42B4-95BB-60F6FF7F831E}" dt="2024-02-01T20:29:27.744" v="23" actId="20577"/>
          <ac:spMkLst>
            <pc:docMk/>
            <pc:sldMk cId="976136473" sldId="2147470755"/>
            <ac:spMk id="7" creationId="{9BA942F9-15BA-89F9-87D3-4121EDD33CAF}"/>
          </ac:spMkLst>
        </pc:spChg>
      </pc:sldChg>
      <pc:sldChg chg="addSp modSp mod">
        <pc:chgData name="Laura Brownlee" userId="17201eed-0e44-45ac-a46e-9c8f07e27641" providerId="ADAL" clId="{017806E5-C071-42B4-95BB-60F6FF7F831E}" dt="2024-02-06T13:04:20.490" v="1176" actId="1035"/>
        <pc:sldMkLst>
          <pc:docMk/>
          <pc:sldMk cId="731009597" sldId="2147470761"/>
        </pc:sldMkLst>
        <pc:spChg chg="add mod">
          <ac:chgData name="Laura Brownlee" userId="17201eed-0e44-45ac-a46e-9c8f07e27641" providerId="ADAL" clId="{017806E5-C071-42B4-95BB-60F6FF7F831E}" dt="2024-02-06T13:04:15.393" v="1156"/>
          <ac:spMkLst>
            <pc:docMk/>
            <pc:sldMk cId="731009597" sldId="2147470761"/>
            <ac:spMk id="2" creationId="{AAED4E12-784B-055D-B1AB-FE723EEB2604}"/>
          </ac:spMkLst>
        </pc:spChg>
        <pc:grpChg chg="mod">
          <ac:chgData name="Laura Brownlee" userId="17201eed-0e44-45ac-a46e-9c8f07e27641" providerId="ADAL" clId="{017806E5-C071-42B4-95BB-60F6FF7F831E}" dt="2024-02-06T13:04:20.490" v="1176" actId="1035"/>
          <ac:grpSpMkLst>
            <pc:docMk/>
            <pc:sldMk cId="731009597" sldId="2147470761"/>
            <ac:grpSpMk id="16" creationId="{5126A088-A855-DFA0-BDA1-5671172A05B1}"/>
          </ac:grpSpMkLst>
        </pc:grpChg>
      </pc:sldChg>
      <pc:sldChg chg="add del">
        <pc:chgData name="Laura Brownlee" userId="17201eed-0e44-45ac-a46e-9c8f07e27641" providerId="ADAL" clId="{017806E5-C071-42B4-95BB-60F6FF7F831E}" dt="2024-02-01T20:30:14.242" v="27"/>
        <pc:sldMkLst>
          <pc:docMk/>
          <pc:sldMk cId="2079771286" sldId="2147470762"/>
        </pc:sldMkLst>
      </pc:sldChg>
      <pc:sldChg chg="add">
        <pc:chgData name="Laura Brownlee" userId="17201eed-0e44-45ac-a46e-9c8f07e27641" providerId="ADAL" clId="{017806E5-C071-42B4-95BB-60F6FF7F831E}" dt="2024-02-01T20:30:14.242" v="27"/>
        <pc:sldMkLst>
          <pc:docMk/>
          <pc:sldMk cId="3513100941" sldId="2147470765"/>
        </pc:sldMkLst>
      </pc:sldChg>
      <pc:sldChg chg="add">
        <pc:chgData name="Laura Brownlee" userId="17201eed-0e44-45ac-a46e-9c8f07e27641" providerId="ADAL" clId="{017806E5-C071-42B4-95BB-60F6FF7F831E}" dt="2024-02-01T20:30:14.242" v="27"/>
        <pc:sldMkLst>
          <pc:docMk/>
          <pc:sldMk cId="3604030385" sldId="2147470766"/>
        </pc:sldMkLst>
      </pc:sldChg>
      <pc:sldChg chg="del">
        <pc:chgData name="Laura Brownlee" userId="17201eed-0e44-45ac-a46e-9c8f07e27641" providerId="ADAL" clId="{017806E5-C071-42B4-95BB-60F6FF7F831E}" dt="2024-02-01T20:34:26.850" v="34" actId="47"/>
        <pc:sldMkLst>
          <pc:docMk/>
          <pc:sldMk cId="3907845765" sldId="2147470774"/>
        </pc:sldMkLst>
      </pc:sldChg>
      <pc:sldChg chg="addSp delSp modSp mod">
        <pc:chgData name="Laura Brownlee" userId="17201eed-0e44-45ac-a46e-9c8f07e27641" providerId="ADAL" clId="{017806E5-C071-42B4-95BB-60F6FF7F831E}" dt="2024-02-01T20:56:47.305" v="338" actId="167"/>
        <pc:sldMkLst>
          <pc:docMk/>
          <pc:sldMk cId="145588964" sldId="2147470775"/>
        </pc:sldMkLst>
        <pc:spChg chg="add del">
          <ac:chgData name="Laura Brownlee" userId="17201eed-0e44-45ac-a46e-9c8f07e27641" providerId="ADAL" clId="{017806E5-C071-42B4-95BB-60F6FF7F831E}" dt="2024-02-01T20:47:53.690" v="194" actId="478"/>
          <ac:spMkLst>
            <pc:docMk/>
            <pc:sldMk cId="145588964" sldId="2147470775"/>
            <ac:spMk id="4" creationId="{F6EB5AA4-C56A-49A5-BEDF-EF1EDBAB82F4}"/>
          </ac:spMkLst>
        </pc:spChg>
        <pc:spChg chg="mod">
          <ac:chgData name="Laura Brownlee" userId="17201eed-0e44-45ac-a46e-9c8f07e27641" providerId="ADAL" clId="{017806E5-C071-42B4-95BB-60F6FF7F831E}" dt="2024-02-01T20:47:36.020" v="192"/>
          <ac:spMkLst>
            <pc:docMk/>
            <pc:sldMk cId="145588964" sldId="2147470775"/>
            <ac:spMk id="11" creationId="{349C71D1-9347-B667-0D73-F24D7B54CE71}"/>
          </ac:spMkLst>
        </pc:spChg>
        <pc:graphicFrameChg chg="mod ord modGraphic">
          <ac:chgData name="Laura Brownlee" userId="17201eed-0e44-45ac-a46e-9c8f07e27641" providerId="ADAL" clId="{017806E5-C071-42B4-95BB-60F6FF7F831E}" dt="2024-02-01T20:56:47.305" v="338" actId="167"/>
          <ac:graphicFrameMkLst>
            <pc:docMk/>
            <pc:sldMk cId="145588964" sldId="2147470775"/>
            <ac:graphicFrameMk id="2" creationId="{CBFA063E-C877-F57D-0631-B9DC3E2AED63}"/>
          </ac:graphicFrameMkLst>
        </pc:graphicFrameChg>
      </pc:sldChg>
      <pc:sldChg chg="modSp mod">
        <pc:chgData name="Laura Brownlee" userId="17201eed-0e44-45ac-a46e-9c8f07e27641" providerId="ADAL" clId="{017806E5-C071-42B4-95BB-60F6FF7F831E}" dt="2024-02-01T20:55:55.315" v="310"/>
        <pc:sldMkLst>
          <pc:docMk/>
          <pc:sldMk cId="1560478027" sldId="2147470776"/>
        </pc:sldMkLst>
        <pc:spChg chg="mod">
          <ac:chgData name="Laura Brownlee" userId="17201eed-0e44-45ac-a46e-9c8f07e27641" providerId="ADAL" clId="{017806E5-C071-42B4-95BB-60F6FF7F831E}" dt="2024-02-01T20:47:31.382" v="190"/>
          <ac:spMkLst>
            <pc:docMk/>
            <pc:sldMk cId="1560478027" sldId="2147470776"/>
            <ac:spMk id="11" creationId="{349C71D1-9347-B667-0D73-F24D7B54CE71}"/>
          </ac:spMkLst>
        </pc:spChg>
        <pc:graphicFrameChg chg="mod modGraphic">
          <ac:chgData name="Laura Brownlee" userId="17201eed-0e44-45ac-a46e-9c8f07e27641" providerId="ADAL" clId="{017806E5-C071-42B4-95BB-60F6FF7F831E}" dt="2024-02-01T20:55:55.315" v="310"/>
          <ac:graphicFrameMkLst>
            <pc:docMk/>
            <pc:sldMk cId="1560478027" sldId="2147470776"/>
            <ac:graphicFrameMk id="2" creationId="{9C573A94-CA51-0C38-ECF8-41453A21AA72}"/>
          </ac:graphicFrameMkLst>
        </pc:graphicFrameChg>
      </pc:sldChg>
      <pc:sldChg chg="modSp mod">
        <pc:chgData name="Laura Brownlee" userId="17201eed-0e44-45ac-a46e-9c8f07e27641" providerId="ADAL" clId="{017806E5-C071-42B4-95BB-60F6FF7F831E}" dt="2024-02-01T20:56:21.106" v="317" actId="1035"/>
        <pc:sldMkLst>
          <pc:docMk/>
          <pc:sldMk cId="3443723402" sldId="2147470777"/>
        </pc:sldMkLst>
        <pc:spChg chg="mod">
          <ac:chgData name="Laura Brownlee" userId="17201eed-0e44-45ac-a46e-9c8f07e27641" providerId="ADAL" clId="{017806E5-C071-42B4-95BB-60F6FF7F831E}" dt="2024-02-01T20:47:24.589" v="188" actId="20577"/>
          <ac:spMkLst>
            <pc:docMk/>
            <pc:sldMk cId="3443723402" sldId="2147470777"/>
            <ac:spMk id="11" creationId="{349C71D1-9347-B667-0D73-F24D7B54CE71}"/>
          </ac:spMkLst>
        </pc:spChg>
        <pc:graphicFrameChg chg="mod modGraphic">
          <ac:chgData name="Laura Brownlee" userId="17201eed-0e44-45ac-a46e-9c8f07e27641" providerId="ADAL" clId="{017806E5-C071-42B4-95BB-60F6FF7F831E}" dt="2024-02-01T20:56:21.106" v="317" actId="1035"/>
          <ac:graphicFrameMkLst>
            <pc:docMk/>
            <pc:sldMk cId="3443723402" sldId="2147470777"/>
            <ac:graphicFrameMk id="2" creationId="{EAE471CA-D8B9-88A5-80E3-10D4C4560A36}"/>
          </ac:graphicFrameMkLst>
        </pc:graphicFrameChg>
      </pc:sldChg>
      <pc:sldChg chg="del">
        <pc:chgData name="Laura Brownlee" userId="17201eed-0e44-45ac-a46e-9c8f07e27641" providerId="ADAL" clId="{017806E5-C071-42B4-95BB-60F6FF7F831E}" dt="2024-02-01T20:41:11.410" v="141" actId="47"/>
        <pc:sldMkLst>
          <pc:docMk/>
          <pc:sldMk cId="1908461889" sldId="2147470778"/>
        </pc:sldMkLst>
      </pc:sldChg>
      <pc:sldChg chg="add">
        <pc:chgData name="Laura Brownlee" userId="17201eed-0e44-45ac-a46e-9c8f07e27641" providerId="ADAL" clId="{017806E5-C071-42B4-95BB-60F6FF7F831E}" dt="2024-02-01T20:30:14.242" v="27"/>
        <pc:sldMkLst>
          <pc:docMk/>
          <pc:sldMk cId="2261014067" sldId="2147470779"/>
        </pc:sldMkLst>
      </pc:sldChg>
      <pc:sldChg chg="add">
        <pc:chgData name="Laura Brownlee" userId="17201eed-0e44-45ac-a46e-9c8f07e27641" providerId="ADAL" clId="{017806E5-C071-42B4-95BB-60F6FF7F831E}" dt="2024-02-01T20:30:14.242" v="27"/>
        <pc:sldMkLst>
          <pc:docMk/>
          <pc:sldMk cId="410564492" sldId="2147470780"/>
        </pc:sldMkLst>
      </pc:sldChg>
      <pc:sldChg chg="add">
        <pc:chgData name="Laura Brownlee" userId="17201eed-0e44-45ac-a46e-9c8f07e27641" providerId="ADAL" clId="{017806E5-C071-42B4-95BB-60F6FF7F831E}" dt="2024-02-01T20:33:01.389" v="31"/>
        <pc:sldMkLst>
          <pc:docMk/>
          <pc:sldMk cId="1502002958" sldId="2147470781"/>
        </pc:sldMkLst>
      </pc:sldChg>
      <pc:sldChg chg="add">
        <pc:chgData name="Laura Brownlee" userId="17201eed-0e44-45ac-a46e-9c8f07e27641" providerId="ADAL" clId="{017806E5-C071-42B4-95BB-60F6FF7F831E}" dt="2024-02-01T20:38:36.118" v="133"/>
        <pc:sldMkLst>
          <pc:docMk/>
          <pc:sldMk cId="978966324" sldId="2147470785"/>
        </pc:sldMkLst>
      </pc:sldChg>
      <pc:sldChg chg="add">
        <pc:chgData name="Laura Brownlee" userId="17201eed-0e44-45ac-a46e-9c8f07e27641" providerId="ADAL" clId="{017806E5-C071-42B4-95BB-60F6FF7F831E}" dt="2024-02-01T20:38:36.118" v="133"/>
        <pc:sldMkLst>
          <pc:docMk/>
          <pc:sldMk cId="1080096726" sldId="2147470786"/>
        </pc:sldMkLst>
      </pc:sldChg>
      <pc:sldChg chg="modSp add mod">
        <pc:chgData name="Laura Brownlee" userId="17201eed-0e44-45ac-a46e-9c8f07e27641" providerId="ADAL" clId="{017806E5-C071-42B4-95BB-60F6FF7F831E}" dt="2024-02-01T21:04:17.347" v="400" actId="20577"/>
        <pc:sldMkLst>
          <pc:docMk/>
          <pc:sldMk cId="1066300726" sldId="2147470788"/>
        </pc:sldMkLst>
        <pc:spChg chg="mod">
          <ac:chgData name="Laura Brownlee" userId="17201eed-0e44-45ac-a46e-9c8f07e27641" providerId="ADAL" clId="{017806E5-C071-42B4-95BB-60F6FF7F831E}" dt="2024-02-01T21:04:17.347" v="400" actId="20577"/>
          <ac:spMkLst>
            <pc:docMk/>
            <pc:sldMk cId="1066300726" sldId="2147470788"/>
            <ac:spMk id="4" creationId="{542E7F0F-DB12-1ADC-0D74-4E27D242964A}"/>
          </ac:spMkLst>
        </pc:spChg>
      </pc:sldChg>
      <pc:sldChg chg="add">
        <pc:chgData name="Laura Brownlee" userId="17201eed-0e44-45ac-a46e-9c8f07e27641" providerId="ADAL" clId="{017806E5-C071-42B4-95BB-60F6FF7F831E}" dt="2024-02-01T20:58:48.442" v="343"/>
        <pc:sldMkLst>
          <pc:docMk/>
          <pc:sldMk cId="3178178159" sldId="2147470789"/>
        </pc:sldMkLst>
      </pc:sldChg>
      <pc:sldChg chg="add">
        <pc:chgData name="Laura Brownlee" userId="17201eed-0e44-45ac-a46e-9c8f07e27641" providerId="ADAL" clId="{017806E5-C071-42B4-95BB-60F6FF7F831E}" dt="2024-02-01T20:57:57.306" v="340"/>
        <pc:sldMkLst>
          <pc:docMk/>
          <pc:sldMk cId="3484061316" sldId="2147470790"/>
        </pc:sldMkLst>
      </pc:sldChg>
      <pc:sldChg chg="add del">
        <pc:chgData name="Laura Brownlee" userId="17201eed-0e44-45ac-a46e-9c8f07e27641" providerId="ADAL" clId="{017806E5-C071-42B4-95BB-60F6FF7F831E}" dt="2024-02-05T15:26:24.838" v="1103" actId="2696"/>
        <pc:sldMkLst>
          <pc:docMk/>
          <pc:sldMk cId="155228255" sldId="2147470792"/>
        </pc:sldMkLst>
      </pc:sldChg>
      <pc:sldChg chg="add">
        <pc:chgData name="Laura Brownlee" userId="17201eed-0e44-45ac-a46e-9c8f07e27641" providerId="ADAL" clId="{017806E5-C071-42B4-95BB-60F6FF7F831E}" dt="2024-02-01T20:57:57.306" v="340"/>
        <pc:sldMkLst>
          <pc:docMk/>
          <pc:sldMk cId="1958629948" sldId="2147470795"/>
        </pc:sldMkLst>
      </pc:sldChg>
      <pc:sldChg chg="add">
        <pc:chgData name="Laura Brownlee" userId="17201eed-0e44-45ac-a46e-9c8f07e27641" providerId="ADAL" clId="{017806E5-C071-42B4-95BB-60F6FF7F831E}" dt="2024-02-01T20:57:57.306" v="340"/>
        <pc:sldMkLst>
          <pc:docMk/>
          <pc:sldMk cId="2330509940" sldId="2147470796"/>
        </pc:sldMkLst>
      </pc:sldChg>
      <pc:sldChg chg="add">
        <pc:chgData name="Laura Brownlee" userId="17201eed-0e44-45ac-a46e-9c8f07e27641" providerId="ADAL" clId="{017806E5-C071-42B4-95BB-60F6FF7F831E}" dt="2024-02-01T20:57:57.306" v="340"/>
        <pc:sldMkLst>
          <pc:docMk/>
          <pc:sldMk cId="1443362749" sldId="2147470797"/>
        </pc:sldMkLst>
      </pc:sldChg>
      <pc:sldChg chg="add">
        <pc:chgData name="Laura Brownlee" userId="17201eed-0e44-45ac-a46e-9c8f07e27641" providerId="ADAL" clId="{017806E5-C071-42B4-95BB-60F6FF7F831E}" dt="2024-02-01T20:57:57.306" v="340"/>
        <pc:sldMkLst>
          <pc:docMk/>
          <pc:sldMk cId="1043707661" sldId="2147470798"/>
        </pc:sldMkLst>
      </pc:sldChg>
      <pc:sldChg chg="add">
        <pc:chgData name="Laura Brownlee" userId="17201eed-0e44-45ac-a46e-9c8f07e27641" providerId="ADAL" clId="{017806E5-C071-42B4-95BB-60F6FF7F831E}" dt="2024-02-01T20:57:57.306" v="340"/>
        <pc:sldMkLst>
          <pc:docMk/>
          <pc:sldMk cId="2183485965" sldId="2147470799"/>
        </pc:sldMkLst>
      </pc:sldChg>
      <pc:sldChg chg="add">
        <pc:chgData name="Laura Brownlee" userId="17201eed-0e44-45ac-a46e-9c8f07e27641" providerId="ADAL" clId="{017806E5-C071-42B4-95BB-60F6FF7F831E}" dt="2024-02-01T20:57:57.306" v="340"/>
        <pc:sldMkLst>
          <pc:docMk/>
          <pc:sldMk cId="572444731" sldId="2147470800"/>
        </pc:sldMkLst>
      </pc:sldChg>
      <pc:sldChg chg="add">
        <pc:chgData name="Laura Brownlee" userId="17201eed-0e44-45ac-a46e-9c8f07e27641" providerId="ADAL" clId="{017806E5-C071-42B4-95BB-60F6FF7F831E}" dt="2024-02-01T20:30:14.242" v="27"/>
        <pc:sldMkLst>
          <pc:docMk/>
          <pc:sldMk cId="2398737616" sldId="2147470803"/>
        </pc:sldMkLst>
      </pc:sldChg>
      <pc:sldChg chg="addSp modSp add del mod">
        <pc:chgData name="Laura Brownlee" userId="17201eed-0e44-45ac-a46e-9c8f07e27641" providerId="ADAL" clId="{017806E5-C071-42B4-95BB-60F6FF7F831E}" dt="2024-02-01T20:32:53.200" v="30" actId="47"/>
        <pc:sldMkLst>
          <pc:docMk/>
          <pc:sldMk cId="3532521799" sldId="2147470804"/>
        </pc:sldMkLst>
        <pc:spChg chg="add mod">
          <ac:chgData name="Laura Brownlee" userId="17201eed-0e44-45ac-a46e-9c8f07e27641" providerId="ADAL" clId="{017806E5-C071-42B4-95BB-60F6FF7F831E}" dt="2024-02-01T20:30:35.857" v="29" actId="1076"/>
          <ac:spMkLst>
            <pc:docMk/>
            <pc:sldMk cId="3532521799" sldId="2147470804"/>
            <ac:spMk id="7" creationId="{F54570A8-160E-CC81-5387-F948F1946500}"/>
          </ac:spMkLst>
        </pc:spChg>
      </pc:sldChg>
      <pc:sldChg chg="add">
        <pc:chgData name="Laura Brownlee" userId="17201eed-0e44-45ac-a46e-9c8f07e27641" providerId="ADAL" clId="{017806E5-C071-42B4-95BB-60F6FF7F831E}" dt="2024-02-01T20:58:48.442" v="343"/>
        <pc:sldMkLst>
          <pc:docMk/>
          <pc:sldMk cId="2222138497" sldId="2147470815"/>
        </pc:sldMkLst>
      </pc:sldChg>
      <pc:sldChg chg="add">
        <pc:chgData name="Laura Brownlee" userId="17201eed-0e44-45ac-a46e-9c8f07e27641" providerId="ADAL" clId="{017806E5-C071-42B4-95BB-60F6FF7F831E}" dt="2024-02-05T15:26:10.617" v="1102"/>
        <pc:sldMkLst>
          <pc:docMk/>
          <pc:sldMk cId="2047902522" sldId="2147470816"/>
        </pc:sldMkLst>
      </pc:sldChg>
      <pc:sldChg chg="add del">
        <pc:chgData name="Laura Brownlee" userId="17201eed-0e44-45ac-a46e-9c8f07e27641" providerId="ADAL" clId="{017806E5-C071-42B4-95BB-60F6FF7F831E}" dt="2024-02-05T15:26:04.884" v="1101"/>
        <pc:sldMkLst>
          <pc:docMk/>
          <pc:sldMk cId="3730246882" sldId="2147470816"/>
        </pc:sldMkLst>
      </pc:sldChg>
      <pc:sldChg chg="add del">
        <pc:chgData name="Laura Brownlee" userId="17201eed-0e44-45ac-a46e-9c8f07e27641" providerId="ADAL" clId="{017806E5-C071-42B4-95BB-60F6FF7F831E}" dt="2024-02-05T15:26:00.406" v="1099" actId="2696"/>
        <pc:sldMkLst>
          <pc:docMk/>
          <pc:sldMk cId="3952070521" sldId="2147470816"/>
        </pc:sldMkLst>
      </pc:sldChg>
      <pc:sldChg chg="add">
        <pc:chgData name="Laura Brownlee" userId="17201eed-0e44-45ac-a46e-9c8f07e27641" providerId="ADAL" clId="{017806E5-C071-42B4-95BB-60F6FF7F831E}" dt="2024-02-01T20:58:48.442" v="343"/>
        <pc:sldMkLst>
          <pc:docMk/>
          <pc:sldMk cId="1200661709" sldId="2147470817"/>
        </pc:sldMkLst>
      </pc:sldChg>
      <pc:sldChg chg="add">
        <pc:chgData name="Laura Brownlee" userId="17201eed-0e44-45ac-a46e-9c8f07e27641" providerId="ADAL" clId="{017806E5-C071-42B4-95BB-60F6FF7F831E}" dt="2024-02-01T20:58:48.442" v="343"/>
        <pc:sldMkLst>
          <pc:docMk/>
          <pc:sldMk cId="2110557095" sldId="2147470818"/>
        </pc:sldMkLst>
      </pc:sldChg>
      <pc:sldChg chg="add">
        <pc:chgData name="Laura Brownlee" userId="17201eed-0e44-45ac-a46e-9c8f07e27641" providerId="ADAL" clId="{017806E5-C071-42B4-95BB-60F6FF7F831E}" dt="2024-02-01T20:58:48.442" v="343"/>
        <pc:sldMkLst>
          <pc:docMk/>
          <pc:sldMk cId="2444742528" sldId="2147470819"/>
        </pc:sldMkLst>
      </pc:sldChg>
      <pc:sldChg chg="add del">
        <pc:chgData name="Laura Brownlee" userId="17201eed-0e44-45ac-a46e-9c8f07e27641" providerId="ADAL" clId="{017806E5-C071-42B4-95BB-60F6FF7F831E}" dt="2024-02-05T15:26:00.406" v="1099" actId="2696"/>
        <pc:sldMkLst>
          <pc:docMk/>
          <pc:sldMk cId="2354289865" sldId="2147470820"/>
        </pc:sldMkLst>
      </pc:sldChg>
      <pc:sldChg chg="add">
        <pc:chgData name="Laura Brownlee" userId="17201eed-0e44-45ac-a46e-9c8f07e27641" providerId="ADAL" clId="{017806E5-C071-42B4-95BB-60F6FF7F831E}" dt="2024-02-05T15:26:10.617" v="1102"/>
        <pc:sldMkLst>
          <pc:docMk/>
          <pc:sldMk cId="2392442947" sldId="2147470820"/>
        </pc:sldMkLst>
      </pc:sldChg>
      <pc:sldChg chg="add del">
        <pc:chgData name="Laura Brownlee" userId="17201eed-0e44-45ac-a46e-9c8f07e27641" providerId="ADAL" clId="{017806E5-C071-42B4-95BB-60F6FF7F831E}" dt="2024-02-05T15:26:04.884" v="1101"/>
        <pc:sldMkLst>
          <pc:docMk/>
          <pc:sldMk cId="2591132453" sldId="2147470820"/>
        </pc:sldMkLst>
      </pc:sldChg>
      <pc:sldChg chg="add del">
        <pc:chgData name="Laura Brownlee" userId="17201eed-0e44-45ac-a46e-9c8f07e27641" providerId="ADAL" clId="{017806E5-C071-42B4-95BB-60F6FF7F831E}" dt="2024-02-05T15:26:04.884" v="1101"/>
        <pc:sldMkLst>
          <pc:docMk/>
          <pc:sldMk cId="456791526" sldId="2147470821"/>
        </pc:sldMkLst>
      </pc:sldChg>
      <pc:sldChg chg="add">
        <pc:chgData name="Laura Brownlee" userId="17201eed-0e44-45ac-a46e-9c8f07e27641" providerId="ADAL" clId="{017806E5-C071-42B4-95BB-60F6FF7F831E}" dt="2024-02-05T15:26:10.617" v="1102"/>
        <pc:sldMkLst>
          <pc:docMk/>
          <pc:sldMk cId="1778601838" sldId="2147470821"/>
        </pc:sldMkLst>
      </pc:sldChg>
      <pc:sldChg chg="add del">
        <pc:chgData name="Laura Brownlee" userId="17201eed-0e44-45ac-a46e-9c8f07e27641" providerId="ADAL" clId="{017806E5-C071-42B4-95BB-60F6FF7F831E}" dt="2024-02-05T15:26:00.406" v="1099" actId="2696"/>
        <pc:sldMkLst>
          <pc:docMk/>
          <pc:sldMk cId="3597427827" sldId="2147470821"/>
        </pc:sldMkLst>
      </pc:sldChg>
      <pc:sldChg chg="add del">
        <pc:chgData name="Laura Brownlee" userId="17201eed-0e44-45ac-a46e-9c8f07e27641" providerId="ADAL" clId="{017806E5-C071-42B4-95BB-60F6FF7F831E}" dt="2024-02-05T15:26:04.884" v="1101"/>
        <pc:sldMkLst>
          <pc:docMk/>
          <pc:sldMk cId="837226259" sldId="2147470822"/>
        </pc:sldMkLst>
      </pc:sldChg>
      <pc:sldChg chg="add del">
        <pc:chgData name="Laura Brownlee" userId="17201eed-0e44-45ac-a46e-9c8f07e27641" providerId="ADAL" clId="{017806E5-C071-42B4-95BB-60F6FF7F831E}" dt="2024-02-05T15:26:00.406" v="1099" actId="2696"/>
        <pc:sldMkLst>
          <pc:docMk/>
          <pc:sldMk cId="1690406194" sldId="2147470822"/>
        </pc:sldMkLst>
      </pc:sldChg>
      <pc:sldChg chg="add">
        <pc:chgData name="Laura Brownlee" userId="17201eed-0e44-45ac-a46e-9c8f07e27641" providerId="ADAL" clId="{017806E5-C071-42B4-95BB-60F6FF7F831E}" dt="2024-02-05T15:26:10.617" v="1102"/>
        <pc:sldMkLst>
          <pc:docMk/>
          <pc:sldMk cId="2260455564" sldId="2147470822"/>
        </pc:sldMkLst>
      </pc:sldChg>
      <pc:sldChg chg="add">
        <pc:chgData name="Laura Brownlee" userId="17201eed-0e44-45ac-a46e-9c8f07e27641" providerId="ADAL" clId="{017806E5-C071-42B4-95BB-60F6FF7F831E}" dt="2024-02-05T15:26:10.617" v="1102"/>
        <pc:sldMkLst>
          <pc:docMk/>
          <pc:sldMk cId="1767574290" sldId="2147470823"/>
        </pc:sldMkLst>
      </pc:sldChg>
      <pc:sldChg chg="add del">
        <pc:chgData name="Laura Brownlee" userId="17201eed-0e44-45ac-a46e-9c8f07e27641" providerId="ADAL" clId="{017806E5-C071-42B4-95BB-60F6FF7F831E}" dt="2024-02-05T15:26:00.406" v="1099" actId="2696"/>
        <pc:sldMkLst>
          <pc:docMk/>
          <pc:sldMk cId="2442742010" sldId="2147470823"/>
        </pc:sldMkLst>
      </pc:sldChg>
      <pc:sldChg chg="add del">
        <pc:chgData name="Laura Brownlee" userId="17201eed-0e44-45ac-a46e-9c8f07e27641" providerId="ADAL" clId="{017806E5-C071-42B4-95BB-60F6FF7F831E}" dt="2024-02-05T15:26:04.884" v="1101"/>
        <pc:sldMkLst>
          <pc:docMk/>
          <pc:sldMk cId="4206921249" sldId="2147470823"/>
        </pc:sldMkLst>
      </pc:sldChg>
      <pc:sldChg chg="add">
        <pc:chgData name="Laura Brownlee" userId="17201eed-0e44-45ac-a46e-9c8f07e27641" providerId="ADAL" clId="{017806E5-C071-42B4-95BB-60F6FF7F831E}" dt="2024-02-01T20:58:48.442" v="343"/>
        <pc:sldMkLst>
          <pc:docMk/>
          <pc:sldMk cId="752583748" sldId="2147470824"/>
        </pc:sldMkLst>
      </pc:sldChg>
      <pc:sldChg chg="add del setBg">
        <pc:chgData name="Laura Brownlee" userId="17201eed-0e44-45ac-a46e-9c8f07e27641" providerId="ADAL" clId="{017806E5-C071-42B4-95BB-60F6FF7F831E}" dt="2024-02-05T15:26:24.838" v="1103" actId="2696"/>
        <pc:sldMkLst>
          <pc:docMk/>
          <pc:sldMk cId="3872785609" sldId="2147470825"/>
        </pc:sldMkLst>
      </pc:sldChg>
      <pc:sldChg chg="add del setBg">
        <pc:chgData name="Laura Brownlee" userId="17201eed-0e44-45ac-a46e-9c8f07e27641" providerId="ADAL" clId="{017806E5-C071-42B4-95BB-60F6FF7F831E}" dt="2024-02-05T15:26:24.838" v="1103" actId="2696"/>
        <pc:sldMkLst>
          <pc:docMk/>
          <pc:sldMk cId="911232752" sldId="2147470826"/>
        </pc:sldMkLst>
      </pc:sldChg>
      <pc:sldChg chg="add del">
        <pc:chgData name="Laura Brownlee" userId="17201eed-0e44-45ac-a46e-9c8f07e27641" providerId="ADAL" clId="{017806E5-C071-42B4-95BB-60F6FF7F831E}" dt="2024-02-05T15:26:24.838" v="1103" actId="2696"/>
        <pc:sldMkLst>
          <pc:docMk/>
          <pc:sldMk cId="3866969300" sldId="2147470827"/>
        </pc:sldMkLst>
      </pc:sldChg>
      <pc:sldChg chg="add del">
        <pc:chgData name="Laura Brownlee" userId="17201eed-0e44-45ac-a46e-9c8f07e27641" providerId="ADAL" clId="{017806E5-C071-42B4-95BB-60F6FF7F831E}" dt="2024-02-05T15:26:24.838" v="1103" actId="2696"/>
        <pc:sldMkLst>
          <pc:docMk/>
          <pc:sldMk cId="1713218426" sldId="2147470828"/>
        </pc:sldMkLst>
      </pc:sldChg>
      <pc:sldChg chg="add del">
        <pc:chgData name="Laura Brownlee" userId="17201eed-0e44-45ac-a46e-9c8f07e27641" providerId="ADAL" clId="{017806E5-C071-42B4-95BB-60F6FF7F831E}" dt="2024-02-05T15:26:24.838" v="1103" actId="2696"/>
        <pc:sldMkLst>
          <pc:docMk/>
          <pc:sldMk cId="4047094659" sldId="2147470829"/>
        </pc:sldMkLst>
      </pc:sldChg>
      <pc:sldChg chg="add del">
        <pc:chgData name="Laura Brownlee" userId="17201eed-0e44-45ac-a46e-9c8f07e27641" providerId="ADAL" clId="{017806E5-C071-42B4-95BB-60F6FF7F831E}" dt="2024-02-05T15:26:24.838" v="1103" actId="2696"/>
        <pc:sldMkLst>
          <pc:docMk/>
          <pc:sldMk cId="1750471105" sldId="2147470830"/>
        </pc:sldMkLst>
      </pc:sldChg>
      <pc:sldChg chg="add del">
        <pc:chgData name="Laura Brownlee" userId="17201eed-0e44-45ac-a46e-9c8f07e27641" providerId="ADAL" clId="{017806E5-C071-42B4-95BB-60F6FF7F831E}" dt="2024-02-05T15:26:24.838" v="1103" actId="2696"/>
        <pc:sldMkLst>
          <pc:docMk/>
          <pc:sldMk cId="1877985001" sldId="2147470831"/>
        </pc:sldMkLst>
      </pc:sldChg>
      <pc:sldChg chg="add del">
        <pc:chgData name="Laura Brownlee" userId="17201eed-0e44-45ac-a46e-9c8f07e27641" providerId="ADAL" clId="{017806E5-C071-42B4-95BB-60F6FF7F831E}" dt="2024-02-05T15:26:24.838" v="1103" actId="2696"/>
        <pc:sldMkLst>
          <pc:docMk/>
          <pc:sldMk cId="2947416797" sldId="2147470832"/>
        </pc:sldMkLst>
      </pc:sldChg>
      <pc:sldChg chg="add del">
        <pc:chgData name="Laura Brownlee" userId="17201eed-0e44-45ac-a46e-9c8f07e27641" providerId="ADAL" clId="{017806E5-C071-42B4-95BB-60F6FF7F831E}" dt="2024-02-05T15:26:24.838" v="1103" actId="2696"/>
        <pc:sldMkLst>
          <pc:docMk/>
          <pc:sldMk cId="109724675" sldId="2147470833"/>
        </pc:sldMkLst>
      </pc:sldChg>
      <pc:sldChg chg="add">
        <pc:chgData name="Laura Brownlee" userId="17201eed-0e44-45ac-a46e-9c8f07e27641" providerId="ADAL" clId="{017806E5-C071-42B4-95BB-60F6FF7F831E}" dt="2024-02-01T20:34:39.587" v="35"/>
        <pc:sldMkLst>
          <pc:docMk/>
          <pc:sldMk cId="3743779514" sldId="2147470834"/>
        </pc:sldMkLst>
      </pc:sldChg>
      <pc:sldChg chg="add">
        <pc:chgData name="Laura Brownlee" userId="17201eed-0e44-45ac-a46e-9c8f07e27641" providerId="ADAL" clId="{017806E5-C071-42B4-95BB-60F6FF7F831E}" dt="2024-02-01T20:34:39.587" v="35"/>
        <pc:sldMkLst>
          <pc:docMk/>
          <pc:sldMk cId="187243303" sldId="2147470835"/>
        </pc:sldMkLst>
      </pc:sldChg>
      <pc:sldChg chg="add">
        <pc:chgData name="Laura Brownlee" userId="17201eed-0e44-45ac-a46e-9c8f07e27641" providerId="ADAL" clId="{017806E5-C071-42B4-95BB-60F6FF7F831E}" dt="2024-02-01T20:34:39.587" v="35"/>
        <pc:sldMkLst>
          <pc:docMk/>
          <pc:sldMk cId="4173831389" sldId="2147470837"/>
        </pc:sldMkLst>
      </pc:sldChg>
      <pc:sldChg chg="add">
        <pc:chgData name="Laura Brownlee" userId="17201eed-0e44-45ac-a46e-9c8f07e27641" providerId="ADAL" clId="{017806E5-C071-42B4-95BB-60F6FF7F831E}" dt="2024-02-01T20:34:39.587" v="35"/>
        <pc:sldMkLst>
          <pc:docMk/>
          <pc:sldMk cId="1033918692" sldId="2147470838"/>
        </pc:sldMkLst>
      </pc:sldChg>
      <pc:sldChg chg="add">
        <pc:chgData name="Laura Brownlee" userId="17201eed-0e44-45ac-a46e-9c8f07e27641" providerId="ADAL" clId="{017806E5-C071-42B4-95BB-60F6FF7F831E}" dt="2024-02-01T20:34:39.587" v="35"/>
        <pc:sldMkLst>
          <pc:docMk/>
          <pc:sldMk cId="1316203299" sldId="2147470839"/>
        </pc:sldMkLst>
      </pc:sldChg>
      <pc:sldChg chg="add">
        <pc:chgData name="Laura Brownlee" userId="17201eed-0e44-45ac-a46e-9c8f07e27641" providerId="ADAL" clId="{017806E5-C071-42B4-95BB-60F6FF7F831E}" dt="2024-02-01T20:35:25.217" v="38"/>
        <pc:sldMkLst>
          <pc:docMk/>
          <pc:sldMk cId="1790465096" sldId="2147470842"/>
        </pc:sldMkLst>
      </pc:sldChg>
      <pc:sldChg chg="add">
        <pc:chgData name="Laura Brownlee" userId="17201eed-0e44-45ac-a46e-9c8f07e27641" providerId="ADAL" clId="{017806E5-C071-42B4-95BB-60F6FF7F831E}" dt="2024-02-01T20:35:25.217" v="38"/>
        <pc:sldMkLst>
          <pc:docMk/>
          <pc:sldMk cId="2711405923" sldId="2147470843"/>
        </pc:sldMkLst>
      </pc:sldChg>
      <pc:sldChg chg="add">
        <pc:chgData name="Laura Brownlee" userId="17201eed-0e44-45ac-a46e-9c8f07e27641" providerId="ADAL" clId="{017806E5-C071-42B4-95BB-60F6FF7F831E}" dt="2024-02-01T20:35:25.217" v="38"/>
        <pc:sldMkLst>
          <pc:docMk/>
          <pc:sldMk cId="1055430824" sldId="2147470844"/>
        </pc:sldMkLst>
      </pc:sldChg>
      <pc:sldChg chg="add">
        <pc:chgData name="Laura Brownlee" userId="17201eed-0e44-45ac-a46e-9c8f07e27641" providerId="ADAL" clId="{017806E5-C071-42B4-95BB-60F6FF7F831E}" dt="2024-02-01T20:35:25.217" v="38"/>
        <pc:sldMkLst>
          <pc:docMk/>
          <pc:sldMk cId="3203903623" sldId="2147470845"/>
        </pc:sldMkLst>
      </pc:sldChg>
      <pc:sldChg chg="add">
        <pc:chgData name="Laura Brownlee" userId="17201eed-0e44-45ac-a46e-9c8f07e27641" providerId="ADAL" clId="{017806E5-C071-42B4-95BB-60F6FF7F831E}" dt="2024-02-01T20:34:39.587" v="35"/>
        <pc:sldMkLst>
          <pc:docMk/>
          <pc:sldMk cId="3026529493" sldId="2147470846"/>
        </pc:sldMkLst>
      </pc:sldChg>
      <pc:sldChg chg="add">
        <pc:chgData name="Laura Brownlee" userId="17201eed-0e44-45ac-a46e-9c8f07e27641" providerId="ADAL" clId="{017806E5-C071-42B4-95BB-60F6FF7F831E}" dt="2024-02-01T21:01:14.182" v="359"/>
        <pc:sldMkLst>
          <pc:docMk/>
          <pc:sldMk cId="3854079187" sldId="2147470849"/>
        </pc:sldMkLst>
      </pc:sldChg>
      <pc:sldChg chg="add">
        <pc:chgData name="Laura Brownlee" userId="17201eed-0e44-45ac-a46e-9c8f07e27641" providerId="ADAL" clId="{017806E5-C071-42B4-95BB-60F6FF7F831E}" dt="2024-02-01T21:01:14.182" v="359"/>
        <pc:sldMkLst>
          <pc:docMk/>
          <pc:sldMk cId="3083011959" sldId="2147470851"/>
        </pc:sldMkLst>
      </pc:sldChg>
      <pc:sldChg chg="add">
        <pc:chgData name="Laura Brownlee" userId="17201eed-0e44-45ac-a46e-9c8f07e27641" providerId="ADAL" clId="{017806E5-C071-42B4-95BB-60F6FF7F831E}" dt="2024-02-01T21:01:14.182" v="359"/>
        <pc:sldMkLst>
          <pc:docMk/>
          <pc:sldMk cId="1872408831" sldId="2147470852"/>
        </pc:sldMkLst>
      </pc:sldChg>
      <pc:sldChg chg="add">
        <pc:chgData name="Laura Brownlee" userId="17201eed-0e44-45ac-a46e-9c8f07e27641" providerId="ADAL" clId="{017806E5-C071-42B4-95BB-60F6FF7F831E}" dt="2024-02-01T21:01:14.182" v="359"/>
        <pc:sldMkLst>
          <pc:docMk/>
          <pc:sldMk cId="3602427742" sldId="2147470853"/>
        </pc:sldMkLst>
      </pc:sldChg>
      <pc:sldChg chg="add">
        <pc:chgData name="Laura Brownlee" userId="17201eed-0e44-45ac-a46e-9c8f07e27641" providerId="ADAL" clId="{017806E5-C071-42B4-95BB-60F6FF7F831E}" dt="2024-02-01T21:01:14.182" v="359"/>
        <pc:sldMkLst>
          <pc:docMk/>
          <pc:sldMk cId="317001226" sldId="2147470854"/>
        </pc:sldMkLst>
      </pc:sldChg>
      <pc:sldChg chg="add del">
        <pc:chgData name="Laura Brownlee" userId="17201eed-0e44-45ac-a46e-9c8f07e27641" providerId="ADAL" clId="{017806E5-C071-42B4-95BB-60F6FF7F831E}" dt="2024-02-06T12:59:41.020" v="1115" actId="47"/>
        <pc:sldMkLst>
          <pc:docMk/>
          <pc:sldMk cId="1137733110" sldId="2147470855"/>
        </pc:sldMkLst>
      </pc:sldChg>
      <pc:sldChg chg="add del">
        <pc:chgData name="Laura Brownlee" userId="17201eed-0e44-45ac-a46e-9c8f07e27641" providerId="ADAL" clId="{017806E5-C071-42B4-95BB-60F6FF7F831E}" dt="2024-02-06T12:59:42.509" v="1116" actId="47"/>
        <pc:sldMkLst>
          <pc:docMk/>
          <pc:sldMk cId="579956164" sldId="2147470856"/>
        </pc:sldMkLst>
      </pc:sldChg>
      <pc:sldChg chg="add">
        <pc:chgData name="Laura Brownlee" userId="17201eed-0e44-45ac-a46e-9c8f07e27641" providerId="ADAL" clId="{017806E5-C071-42B4-95BB-60F6FF7F831E}" dt="2024-02-01T20:28:48.255" v="9"/>
        <pc:sldMkLst>
          <pc:docMk/>
          <pc:sldMk cId="655867429" sldId="2147470858"/>
        </pc:sldMkLst>
      </pc:sldChg>
      <pc:sldChg chg="add">
        <pc:chgData name="Laura Brownlee" userId="17201eed-0e44-45ac-a46e-9c8f07e27641" providerId="ADAL" clId="{017806E5-C071-42B4-95BB-60F6FF7F831E}" dt="2024-02-01T20:30:14.242" v="27"/>
        <pc:sldMkLst>
          <pc:docMk/>
          <pc:sldMk cId="3363942922" sldId="2147470859"/>
        </pc:sldMkLst>
      </pc:sldChg>
      <pc:sldChg chg="add">
        <pc:chgData name="Laura Brownlee" userId="17201eed-0e44-45ac-a46e-9c8f07e27641" providerId="ADAL" clId="{017806E5-C071-42B4-95BB-60F6FF7F831E}" dt="2024-02-01T20:34:39.587" v="35"/>
        <pc:sldMkLst>
          <pc:docMk/>
          <pc:sldMk cId="3999351885" sldId="2147470860"/>
        </pc:sldMkLst>
      </pc:sldChg>
      <pc:sldChg chg="add">
        <pc:chgData name="Laura Brownlee" userId="17201eed-0e44-45ac-a46e-9c8f07e27641" providerId="ADAL" clId="{017806E5-C071-42B4-95BB-60F6FF7F831E}" dt="2024-02-01T20:34:39.587" v="35"/>
        <pc:sldMkLst>
          <pc:docMk/>
          <pc:sldMk cId="2930273847" sldId="2147470861"/>
        </pc:sldMkLst>
      </pc:sldChg>
      <pc:sldChg chg="add ord">
        <pc:chgData name="Laura Brownlee" userId="17201eed-0e44-45ac-a46e-9c8f07e27641" providerId="ADAL" clId="{017806E5-C071-42B4-95BB-60F6FF7F831E}" dt="2024-02-06T12:59:22.471" v="1113"/>
        <pc:sldMkLst>
          <pc:docMk/>
          <pc:sldMk cId="3809906722" sldId="2147470862"/>
        </pc:sldMkLst>
      </pc:sldChg>
      <pc:sldChg chg="add del">
        <pc:chgData name="Laura Brownlee" userId="17201eed-0e44-45ac-a46e-9c8f07e27641" providerId="ADAL" clId="{017806E5-C071-42B4-95BB-60F6FF7F831E}" dt="2024-02-01T20:34:07.747" v="33" actId="47"/>
        <pc:sldMkLst>
          <pc:docMk/>
          <pc:sldMk cId="3072090804" sldId="2147470863"/>
        </pc:sldMkLst>
      </pc:sldChg>
      <pc:sldChg chg="add addCm">
        <pc:chgData name="Laura Brownlee" userId="17201eed-0e44-45ac-a46e-9c8f07e27641" providerId="ADAL" clId="{017806E5-C071-42B4-95BB-60F6FF7F831E}" dt="2024-02-01T20:38:52.114" v="134"/>
        <pc:sldMkLst>
          <pc:docMk/>
          <pc:sldMk cId="3473741945" sldId="2147470863"/>
        </pc:sldMkLst>
      </pc:sldChg>
      <pc:sldChg chg="add">
        <pc:chgData name="Laura Brownlee" userId="17201eed-0e44-45ac-a46e-9c8f07e27641" providerId="ADAL" clId="{017806E5-C071-42B4-95BB-60F6FF7F831E}" dt="2024-02-01T20:41:09.112" v="140"/>
        <pc:sldMkLst>
          <pc:docMk/>
          <pc:sldMk cId="3430170341" sldId="2147470864"/>
        </pc:sldMkLst>
      </pc:sldChg>
      <pc:sldChg chg="delSp add mod">
        <pc:chgData name="Laura Brownlee" userId="17201eed-0e44-45ac-a46e-9c8f07e27641" providerId="ADAL" clId="{017806E5-C071-42B4-95BB-60F6FF7F831E}" dt="2024-02-01T20:41:16.507" v="143" actId="478"/>
        <pc:sldMkLst>
          <pc:docMk/>
          <pc:sldMk cId="3513706684" sldId="2147470865"/>
        </pc:sldMkLst>
        <pc:spChg chg="del">
          <ac:chgData name="Laura Brownlee" userId="17201eed-0e44-45ac-a46e-9c8f07e27641" providerId="ADAL" clId="{017806E5-C071-42B4-95BB-60F6FF7F831E}" dt="2024-02-01T20:41:16.507" v="143" actId="478"/>
          <ac:spMkLst>
            <pc:docMk/>
            <pc:sldMk cId="3513706684" sldId="2147470865"/>
            <ac:spMk id="3" creationId="{EAD41655-1E51-E147-7A21-859A494D0400}"/>
          </ac:spMkLst>
        </pc:spChg>
      </pc:sldChg>
      <pc:sldChg chg="modSp add mod">
        <pc:chgData name="Laura Brownlee" userId="17201eed-0e44-45ac-a46e-9c8f07e27641" providerId="ADAL" clId="{017806E5-C071-42B4-95BB-60F6FF7F831E}" dt="2024-02-01T20:56:31.046" v="336" actId="1036"/>
        <pc:sldMkLst>
          <pc:docMk/>
          <pc:sldMk cId="1050576589" sldId="2147470866"/>
        </pc:sldMkLst>
        <pc:spChg chg="mod">
          <ac:chgData name="Laura Brownlee" userId="17201eed-0e44-45ac-a46e-9c8f07e27641" providerId="ADAL" clId="{017806E5-C071-42B4-95BB-60F6FF7F831E}" dt="2024-02-01T20:54:48.051" v="303" actId="1035"/>
          <ac:spMkLst>
            <pc:docMk/>
            <pc:sldMk cId="1050576589" sldId="2147470866"/>
            <ac:spMk id="11" creationId="{349C71D1-9347-B667-0D73-F24D7B54CE71}"/>
          </ac:spMkLst>
        </pc:spChg>
        <pc:graphicFrameChg chg="mod modGraphic">
          <ac:chgData name="Laura Brownlee" userId="17201eed-0e44-45ac-a46e-9c8f07e27641" providerId="ADAL" clId="{017806E5-C071-42B4-95BB-60F6FF7F831E}" dt="2024-02-01T20:56:31.046" v="336" actId="1036"/>
          <ac:graphicFrameMkLst>
            <pc:docMk/>
            <pc:sldMk cId="1050576589" sldId="2147470866"/>
            <ac:graphicFrameMk id="2" creationId="{CBFA063E-C877-F57D-0631-B9DC3E2AED63}"/>
          </ac:graphicFrameMkLst>
        </pc:graphicFrameChg>
      </pc:sldChg>
      <pc:sldChg chg="add">
        <pc:chgData name="Laura Brownlee" userId="17201eed-0e44-45ac-a46e-9c8f07e27641" providerId="ADAL" clId="{017806E5-C071-42B4-95BB-60F6FF7F831E}" dt="2024-02-01T20:57:57.306" v="340"/>
        <pc:sldMkLst>
          <pc:docMk/>
          <pc:sldMk cId="922715293" sldId="2147470867"/>
        </pc:sldMkLst>
      </pc:sldChg>
      <pc:sldChg chg="new del">
        <pc:chgData name="Laura Brownlee" userId="17201eed-0e44-45ac-a46e-9c8f07e27641" providerId="ADAL" clId="{017806E5-C071-42B4-95BB-60F6FF7F831E}" dt="2024-02-01T20:59:05.046" v="345" actId="680"/>
        <pc:sldMkLst>
          <pc:docMk/>
          <pc:sldMk cId="391465636" sldId="2147470868"/>
        </pc:sldMkLst>
      </pc:sldChg>
      <pc:sldChg chg="add del">
        <pc:chgData name="Laura Brownlee" userId="17201eed-0e44-45ac-a46e-9c8f07e27641" providerId="ADAL" clId="{017806E5-C071-42B4-95BB-60F6FF7F831E}" dt="2024-02-01T20:58:25.388" v="342"/>
        <pc:sldMkLst>
          <pc:docMk/>
          <pc:sldMk cId="3098465794" sldId="2147470868"/>
        </pc:sldMkLst>
      </pc:sldChg>
      <pc:sldChg chg="modSp add mod">
        <pc:chgData name="Laura Brownlee" userId="17201eed-0e44-45ac-a46e-9c8f07e27641" providerId="ADAL" clId="{017806E5-C071-42B4-95BB-60F6FF7F831E}" dt="2024-02-01T21:04:56.216" v="426" actId="20577"/>
        <pc:sldMkLst>
          <pc:docMk/>
          <pc:sldMk cId="3915289733" sldId="2147470868"/>
        </pc:sldMkLst>
        <pc:spChg chg="mod">
          <ac:chgData name="Laura Brownlee" userId="17201eed-0e44-45ac-a46e-9c8f07e27641" providerId="ADAL" clId="{017806E5-C071-42B4-95BB-60F6FF7F831E}" dt="2024-02-01T21:04:56.216" v="426" actId="20577"/>
          <ac:spMkLst>
            <pc:docMk/>
            <pc:sldMk cId="3915289733" sldId="2147470868"/>
            <ac:spMk id="4" creationId="{E5D1A348-C51E-4CA3-A6ED-263E3776A45F}"/>
          </ac:spMkLst>
        </pc:spChg>
      </pc:sldChg>
      <pc:sldChg chg="addSp delSp modSp add mod">
        <pc:chgData name="Laura Brownlee" userId="17201eed-0e44-45ac-a46e-9c8f07e27641" providerId="ADAL" clId="{017806E5-C071-42B4-95BB-60F6FF7F831E}" dt="2024-02-01T21:08:25.950" v="485" actId="14100"/>
        <pc:sldMkLst>
          <pc:docMk/>
          <pc:sldMk cId="574853600" sldId="2147470869"/>
        </pc:sldMkLst>
        <pc:spChg chg="mod">
          <ac:chgData name="Laura Brownlee" userId="17201eed-0e44-45ac-a46e-9c8f07e27641" providerId="ADAL" clId="{017806E5-C071-42B4-95BB-60F6FF7F831E}" dt="2024-02-01T21:06:41.354" v="460" actId="20577"/>
          <ac:spMkLst>
            <pc:docMk/>
            <pc:sldMk cId="574853600" sldId="2147470869"/>
            <ac:spMk id="4" creationId="{542E7F0F-DB12-1ADC-0D74-4E27D242964A}"/>
          </ac:spMkLst>
        </pc:spChg>
        <pc:spChg chg="del">
          <ac:chgData name="Laura Brownlee" userId="17201eed-0e44-45ac-a46e-9c8f07e27641" providerId="ADAL" clId="{017806E5-C071-42B4-95BB-60F6FF7F831E}" dt="2024-02-01T21:05:10.702" v="441" actId="478"/>
          <ac:spMkLst>
            <pc:docMk/>
            <pc:sldMk cId="574853600" sldId="2147470869"/>
            <ac:spMk id="5" creationId="{9948D26B-DE8F-C95A-9959-D7AC23B6FF72}"/>
          </ac:spMkLst>
        </pc:spChg>
        <pc:spChg chg="add del">
          <ac:chgData name="Laura Brownlee" userId="17201eed-0e44-45ac-a46e-9c8f07e27641" providerId="ADAL" clId="{017806E5-C071-42B4-95BB-60F6FF7F831E}" dt="2024-02-01T21:07:49.708" v="480" actId="22"/>
          <ac:spMkLst>
            <pc:docMk/>
            <pc:sldMk cId="574853600" sldId="2147470869"/>
            <ac:spMk id="6" creationId="{70907E51-AD54-A531-9AA2-B03A1F519D38}"/>
          </ac:spMkLst>
        </pc:spChg>
        <pc:spChg chg="add del mod">
          <ac:chgData name="Laura Brownlee" userId="17201eed-0e44-45ac-a46e-9c8f07e27641" providerId="ADAL" clId="{017806E5-C071-42B4-95BB-60F6FF7F831E}" dt="2024-02-01T21:08:25.950" v="485" actId="14100"/>
          <ac:spMkLst>
            <pc:docMk/>
            <pc:sldMk cId="574853600" sldId="2147470869"/>
            <ac:spMk id="7" creationId="{B86CFBBD-EA28-B68C-8A42-74785BDFBF3B}"/>
          </ac:spMkLst>
        </pc:spChg>
        <pc:spChg chg="del">
          <ac:chgData name="Laura Brownlee" userId="17201eed-0e44-45ac-a46e-9c8f07e27641" providerId="ADAL" clId="{017806E5-C071-42B4-95BB-60F6FF7F831E}" dt="2024-02-01T21:05:13.430" v="442" actId="478"/>
          <ac:spMkLst>
            <pc:docMk/>
            <pc:sldMk cId="574853600" sldId="2147470869"/>
            <ac:spMk id="8" creationId="{599F49FE-3220-2179-69EA-901CBBC19FB5}"/>
          </ac:spMkLst>
        </pc:spChg>
        <pc:graphicFrameChg chg="del">
          <ac:chgData name="Laura Brownlee" userId="17201eed-0e44-45ac-a46e-9c8f07e27641" providerId="ADAL" clId="{017806E5-C071-42B4-95BB-60F6FF7F831E}" dt="2024-02-01T21:05:09.224" v="440" actId="478"/>
          <ac:graphicFrameMkLst>
            <pc:docMk/>
            <pc:sldMk cId="574853600" sldId="2147470869"/>
            <ac:graphicFrameMk id="9" creationId="{952CDC85-1316-FEEF-5940-1BC63DF4215E}"/>
          </ac:graphicFrameMkLst>
        </pc:graphicFrameChg>
        <pc:picChg chg="add mod">
          <ac:chgData name="Laura Brownlee" userId="17201eed-0e44-45ac-a46e-9c8f07e27641" providerId="ADAL" clId="{017806E5-C071-42B4-95BB-60F6FF7F831E}" dt="2024-02-01T21:07:59.655" v="482" actId="1076"/>
          <ac:picMkLst>
            <pc:docMk/>
            <pc:sldMk cId="574853600" sldId="2147470869"/>
            <ac:picMk id="11" creationId="{6E9533B2-A0B4-628C-5A9A-BABDDC69EC52}"/>
          </ac:picMkLst>
        </pc:picChg>
        <pc:picChg chg="add mod">
          <ac:chgData name="Laura Brownlee" userId="17201eed-0e44-45ac-a46e-9c8f07e27641" providerId="ADAL" clId="{017806E5-C071-42B4-95BB-60F6FF7F831E}" dt="2024-02-01T21:08:24.282" v="484" actId="1076"/>
          <ac:picMkLst>
            <pc:docMk/>
            <pc:sldMk cId="574853600" sldId="2147470869"/>
            <ac:picMk id="12" creationId="{1886976A-A63A-CA6D-F7C0-0811B000789A}"/>
          </ac:picMkLst>
        </pc:picChg>
      </pc:sldChg>
      <pc:sldChg chg="add del">
        <pc:chgData name="Laura Brownlee" userId="17201eed-0e44-45ac-a46e-9c8f07e27641" providerId="ADAL" clId="{017806E5-C071-42B4-95BB-60F6FF7F831E}" dt="2024-02-01T20:58:25.388" v="342"/>
        <pc:sldMkLst>
          <pc:docMk/>
          <pc:sldMk cId="1319657902" sldId="2147470869"/>
        </pc:sldMkLst>
      </pc:sldChg>
      <pc:sldChg chg="add del">
        <pc:chgData name="Laura Brownlee" userId="17201eed-0e44-45ac-a46e-9c8f07e27641" providerId="ADAL" clId="{017806E5-C071-42B4-95BB-60F6FF7F831E}" dt="2024-02-01T20:58:25.388" v="342"/>
        <pc:sldMkLst>
          <pc:docMk/>
          <pc:sldMk cId="282462483" sldId="2147470870"/>
        </pc:sldMkLst>
      </pc:sldChg>
      <pc:sldChg chg="add del">
        <pc:chgData name="Laura Brownlee" userId="17201eed-0e44-45ac-a46e-9c8f07e27641" providerId="ADAL" clId="{017806E5-C071-42B4-95BB-60F6FF7F831E}" dt="2024-02-01T21:07:12.477" v="473" actId="2696"/>
        <pc:sldMkLst>
          <pc:docMk/>
          <pc:sldMk cId="1995491482" sldId="2147470870"/>
        </pc:sldMkLst>
      </pc:sldChg>
      <pc:sldChg chg="del">
        <pc:chgData name="Laura Brownlee" userId="17201eed-0e44-45ac-a46e-9c8f07e27641" providerId="ADAL" clId="{017806E5-C071-42B4-95BB-60F6FF7F831E}" dt="2024-02-05T15:28:55.358" v="1105" actId="47"/>
        <pc:sldMkLst>
          <pc:docMk/>
          <pc:sldMk cId="2475692570" sldId="2147470870"/>
        </pc:sldMkLst>
      </pc:sldChg>
      <pc:sldChg chg="add del">
        <pc:chgData name="Laura Brownlee" userId="17201eed-0e44-45ac-a46e-9c8f07e27641" providerId="ADAL" clId="{017806E5-C071-42B4-95BB-60F6FF7F831E}" dt="2024-02-01T21:06:54.232" v="467"/>
        <pc:sldMkLst>
          <pc:docMk/>
          <pc:sldMk cId="2533803268" sldId="2147470870"/>
        </pc:sldMkLst>
      </pc:sldChg>
      <pc:sldChg chg="add del">
        <pc:chgData name="Laura Brownlee" userId="17201eed-0e44-45ac-a46e-9c8f07e27641" providerId="ADAL" clId="{017806E5-C071-42B4-95BB-60F6FF7F831E}" dt="2024-02-01T20:58:25.388" v="342"/>
        <pc:sldMkLst>
          <pc:docMk/>
          <pc:sldMk cId="3224819129" sldId="2147470871"/>
        </pc:sldMkLst>
      </pc:sldChg>
      <pc:sldChg chg="add del">
        <pc:chgData name="Laura Brownlee" userId="17201eed-0e44-45ac-a46e-9c8f07e27641" providerId="ADAL" clId="{017806E5-C071-42B4-95BB-60F6FF7F831E}" dt="2024-02-01T20:58:25.388" v="342"/>
        <pc:sldMkLst>
          <pc:docMk/>
          <pc:sldMk cId="3607176686" sldId="2147470872"/>
        </pc:sldMkLst>
      </pc:sldChg>
      <pc:sldChg chg="del">
        <pc:chgData name="Laura Brownlee" userId="17201eed-0e44-45ac-a46e-9c8f07e27641" providerId="ADAL" clId="{017806E5-C071-42B4-95BB-60F6FF7F831E}" dt="2024-02-05T15:06:25.329" v="718" actId="47"/>
        <pc:sldMkLst>
          <pc:docMk/>
          <pc:sldMk cId="4290731597" sldId="2147470872"/>
        </pc:sldMkLst>
      </pc:sldChg>
      <pc:sldChg chg="add del">
        <pc:chgData name="Laura Brownlee" userId="17201eed-0e44-45ac-a46e-9c8f07e27641" providerId="ADAL" clId="{017806E5-C071-42B4-95BB-60F6FF7F831E}" dt="2024-02-01T20:58:25.388" v="342"/>
        <pc:sldMkLst>
          <pc:docMk/>
          <pc:sldMk cId="776441466" sldId="2147470873"/>
        </pc:sldMkLst>
      </pc:sldChg>
      <pc:sldChg chg="modSp del mod">
        <pc:chgData name="Laura Brownlee" userId="17201eed-0e44-45ac-a46e-9c8f07e27641" providerId="ADAL" clId="{017806E5-C071-42B4-95BB-60F6FF7F831E}" dt="2024-02-05T15:17:20.655" v="750" actId="47"/>
        <pc:sldMkLst>
          <pc:docMk/>
          <pc:sldMk cId="2454901524" sldId="2147470873"/>
        </pc:sldMkLst>
        <pc:spChg chg="mod">
          <ac:chgData name="Laura Brownlee" userId="17201eed-0e44-45ac-a46e-9c8f07e27641" providerId="ADAL" clId="{017806E5-C071-42B4-95BB-60F6FF7F831E}" dt="2024-02-05T15:13:24.400" v="748" actId="20577"/>
          <ac:spMkLst>
            <pc:docMk/>
            <pc:sldMk cId="2454901524" sldId="2147470873"/>
            <ac:spMk id="2" creationId="{266735A0-6448-72CE-8023-C762FD2490A1}"/>
          </ac:spMkLst>
        </pc:spChg>
      </pc:sldChg>
      <pc:sldChg chg="add del">
        <pc:chgData name="Laura Brownlee" userId="17201eed-0e44-45ac-a46e-9c8f07e27641" providerId="ADAL" clId="{017806E5-C071-42B4-95BB-60F6FF7F831E}" dt="2024-02-01T20:58:25.388" v="342"/>
        <pc:sldMkLst>
          <pc:docMk/>
          <pc:sldMk cId="2343194954" sldId="2147470874"/>
        </pc:sldMkLst>
      </pc:sldChg>
      <pc:sldChg chg="add">
        <pc:chgData name="Laura Brownlee" userId="17201eed-0e44-45ac-a46e-9c8f07e27641" providerId="ADAL" clId="{017806E5-C071-42B4-95BB-60F6FF7F831E}" dt="2024-02-05T15:06:20.870" v="717"/>
        <pc:sldMkLst>
          <pc:docMk/>
          <pc:sldMk cId="3831273050" sldId="2147470874"/>
        </pc:sldMkLst>
      </pc:sldChg>
      <pc:sldChg chg="add">
        <pc:chgData name="Laura Brownlee" userId="17201eed-0e44-45ac-a46e-9c8f07e27641" providerId="ADAL" clId="{017806E5-C071-42B4-95BB-60F6FF7F831E}" dt="2024-02-05T15:06:20.870" v="717"/>
        <pc:sldMkLst>
          <pc:docMk/>
          <pc:sldMk cId="2016911540" sldId="2147470875"/>
        </pc:sldMkLst>
      </pc:sldChg>
      <pc:sldChg chg="add del">
        <pc:chgData name="Laura Brownlee" userId="17201eed-0e44-45ac-a46e-9c8f07e27641" providerId="ADAL" clId="{017806E5-C071-42B4-95BB-60F6FF7F831E}" dt="2024-02-01T20:58:25.388" v="342"/>
        <pc:sldMkLst>
          <pc:docMk/>
          <pc:sldMk cId="3221297592" sldId="2147470875"/>
        </pc:sldMkLst>
      </pc:sldChg>
      <pc:sldChg chg="modSp add del mod">
        <pc:chgData name="Laura Brownlee" userId="17201eed-0e44-45ac-a46e-9c8f07e27641" providerId="ADAL" clId="{017806E5-C071-42B4-95BB-60F6FF7F831E}" dt="2024-02-06T13:01:29.022" v="1123" actId="2696"/>
        <pc:sldMkLst>
          <pc:docMk/>
          <pc:sldMk cId="1629886043" sldId="2147470876"/>
        </pc:sldMkLst>
        <pc:spChg chg="mod">
          <ac:chgData name="Laura Brownlee" userId="17201eed-0e44-45ac-a46e-9c8f07e27641" providerId="ADAL" clId="{017806E5-C071-42B4-95BB-60F6FF7F831E}" dt="2024-02-05T15:17:41.978" v="774" actId="20577"/>
          <ac:spMkLst>
            <pc:docMk/>
            <pc:sldMk cId="1629886043" sldId="2147470876"/>
            <ac:spMk id="2" creationId="{00000000-0000-0000-0000-000000000000}"/>
          </ac:spMkLst>
        </pc:spChg>
        <pc:spChg chg="mod">
          <ac:chgData name="Laura Brownlee" userId="17201eed-0e44-45ac-a46e-9c8f07e27641" providerId="ADAL" clId="{017806E5-C071-42B4-95BB-60F6FF7F831E}" dt="2024-02-05T15:17:39.137" v="771" actId="13926"/>
          <ac:spMkLst>
            <pc:docMk/>
            <pc:sldMk cId="1629886043" sldId="2147470876"/>
            <ac:spMk id="3" creationId="{00000000-0000-0000-0000-000000000000}"/>
          </ac:spMkLst>
        </pc:spChg>
      </pc:sldChg>
      <pc:sldChg chg="addSp delSp modSp add mod">
        <pc:chgData name="Laura Brownlee" userId="17201eed-0e44-45ac-a46e-9c8f07e27641" providerId="ADAL" clId="{017806E5-C071-42B4-95BB-60F6FF7F831E}" dt="2024-02-06T13:03:31.365" v="1129"/>
        <pc:sldMkLst>
          <pc:docMk/>
          <pc:sldMk cId="4055717647" sldId="2147470876"/>
        </pc:sldMkLst>
        <pc:spChg chg="add mod">
          <ac:chgData name="Laura Brownlee" userId="17201eed-0e44-45ac-a46e-9c8f07e27641" providerId="ADAL" clId="{017806E5-C071-42B4-95BB-60F6FF7F831E}" dt="2024-02-06T13:03:31.365" v="1129"/>
          <ac:spMkLst>
            <pc:docMk/>
            <pc:sldMk cId="4055717647" sldId="2147470876"/>
            <ac:spMk id="5" creationId="{B8B417F1-03EE-FC35-472C-CA54272B5F74}"/>
          </ac:spMkLst>
        </pc:spChg>
        <pc:picChg chg="del">
          <ac:chgData name="Laura Brownlee" userId="17201eed-0e44-45ac-a46e-9c8f07e27641" providerId="ADAL" clId="{017806E5-C071-42B4-95BB-60F6FF7F831E}" dt="2024-02-06T13:02:37.318" v="1126" actId="478"/>
          <ac:picMkLst>
            <pc:docMk/>
            <pc:sldMk cId="4055717647" sldId="2147470876"/>
            <ac:picMk id="4" creationId="{E9C7CB16-2DD8-6114-ACCF-87FD696837B9}"/>
          </ac:picMkLst>
        </pc:picChg>
      </pc:sldChg>
      <pc:sldChg chg="addSp delSp modSp add del mod addCm">
        <pc:chgData name="Laura Brownlee" userId="17201eed-0e44-45ac-a46e-9c8f07e27641" providerId="ADAL" clId="{017806E5-C071-42B4-95BB-60F6FF7F831E}" dt="2024-02-06T13:01:29.022" v="1123" actId="2696"/>
        <pc:sldMkLst>
          <pc:docMk/>
          <pc:sldMk cId="1763938064" sldId="2147470877"/>
        </pc:sldMkLst>
        <pc:spChg chg="mod">
          <ac:chgData name="Laura Brownlee" userId="17201eed-0e44-45ac-a46e-9c8f07e27641" providerId="ADAL" clId="{017806E5-C071-42B4-95BB-60F6FF7F831E}" dt="2024-02-05T15:22:13.689" v="1007" actId="207"/>
          <ac:spMkLst>
            <pc:docMk/>
            <pc:sldMk cId="1763938064" sldId="2147470877"/>
            <ac:spMk id="2" creationId="{00000000-0000-0000-0000-000000000000}"/>
          </ac:spMkLst>
        </pc:spChg>
        <pc:spChg chg="mod">
          <ac:chgData name="Laura Brownlee" userId="17201eed-0e44-45ac-a46e-9c8f07e27641" providerId="ADAL" clId="{017806E5-C071-42B4-95BB-60F6FF7F831E}" dt="2024-02-05T15:19:40.058" v="920" actId="13926"/>
          <ac:spMkLst>
            <pc:docMk/>
            <pc:sldMk cId="1763938064" sldId="2147470877"/>
            <ac:spMk id="3" creationId="{00000000-0000-0000-0000-000000000000}"/>
          </ac:spMkLst>
        </pc:spChg>
        <pc:spChg chg="add del">
          <ac:chgData name="Laura Brownlee" userId="17201eed-0e44-45ac-a46e-9c8f07e27641" providerId="ADAL" clId="{017806E5-C071-42B4-95BB-60F6FF7F831E}" dt="2024-02-05T15:18:19.588" v="872"/>
          <ac:spMkLst>
            <pc:docMk/>
            <pc:sldMk cId="1763938064" sldId="2147470877"/>
            <ac:spMk id="5" creationId="{E72AE885-9937-C407-8BA2-732E19A54F9F}"/>
          </ac:spMkLst>
        </pc:spChg>
        <pc:spChg chg="add del">
          <ac:chgData name="Laura Brownlee" userId="17201eed-0e44-45ac-a46e-9c8f07e27641" providerId="ADAL" clId="{017806E5-C071-42B4-95BB-60F6FF7F831E}" dt="2024-02-05T15:18:25.298" v="874"/>
          <ac:spMkLst>
            <pc:docMk/>
            <pc:sldMk cId="1763938064" sldId="2147470877"/>
            <ac:spMk id="6" creationId="{A1B483BE-A74F-95AE-2388-2F8EAE176C7A}"/>
          </ac:spMkLst>
        </pc:spChg>
        <pc:spChg chg="add del">
          <ac:chgData name="Laura Brownlee" userId="17201eed-0e44-45ac-a46e-9c8f07e27641" providerId="ADAL" clId="{017806E5-C071-42B4-95BB-60F6FF7F831E}" dt="2024-02-05T15:18:37.466" v="879"/>
          <ac:spMkLst>
            <pc:docMk/>
            <pc:sldMk cId="1763938064" sldId="2147470877"/>
            <ac:spMk id="7" creationId="{D8095257-1DD6-7010-90EA-C95D40800DC8}"/>
          </ac:spMkLst>
        </pc:spChg>
        <pc:spChg chg="add del">
          <ac:chgData name="Laura Brownlee" userId="17201eed-0e44-45ac-a46e-9c8f07e27641" providerId="ADAL" clId="{017806E5-C071-42B4-95BB-60F6FF7F831E}" dt="2024-02-05T15:18:47.456" v="881"/>
          <ac:spMkLst>
            <pc:docMk/>
            <pc:sldMk cId="1763938064" sldId="2147470877"/>
            <ac:spMk id="8" creationId="{C3ADC6FC-521D-9333-7DA9-16D89C5B883B}"/>
          </ac:spMkLst>
        </pc:spChg>
        <pc:spChg chg="add del">
          <ac:chgData name="Laura Brownlee" userId="17201eed-0e44-45ac-a46e-9c8f07e27641" providerId="ADAL" clId="{017806E5-C071-42B4-95BB-60F6FF7F831E}" dt="2024-02-05T15:18:56.927" v="885"/>
          <ac:spMkLst>
            <pc:docMk/>
            <pc:sldMk cId="1763938064" sldId="2147470877"/>
            <ac:spMk id="9" creationId="{CF9F1E64-BCC3-1135-B049-263AA0A878B1}"/>
          </ac:spMkLst>
        </pc:spChg>
        <pc:spChg chg="add del">
          <ac:chgData name="Laura Brownlee" userId="17201eed-0e44-45ac-a46e-9c8f07e27641" providerId="ADAL" clId="{017806E5-C071-42B4-95BB-60F6FF7F831E}" dt="2024-02-05T15:19:00.543" v="888"/>
          <ac:spMkLst>
            <pc:docMk/>
            <pc:sldMk cId="1763938064" sldId="2147470877"/>
            <ac:spMk id="10" creationId="{9D7C34A8-6E30-066A-DA11-1FECCDA0FCFC}"/>
          </ac:spMkLst>
        </pc:spChg>
      </pc:sldChg>
      <pc:sldChg chg="addSp delSp modSp add del mod modClrScheme delCm chgLayout">
        <pc:chgData name="Laura Brownlee" userId="17201eed-0e44-45ac-a46e-9c8f07e27641" providerId="ADAL" clId="{017806E5-C071-42B4-95BB-60F6FF7F831E}" dt="2024-02-06T13:11:07.529" v="1440" actId="47"/>
        <pc:sldMkLst>
          <pc:docMk/>
          <pc:sldMk cId="4022953323" sldId="2147470877"/>
        </pc:sldMkLst>
        <pc:spChg chg="mod ord">
          <ac:chgData name="Laura Brownlee" userId="17201eed-0e44-45ac-a46e-9c8f07e27641" providerId="ADAL" clId="{017806E5-C071-42B4-95BB-60F6FF7F831E}" dt="2024-02-06T13:10:20.306" v="1433" actId="700"/>
          <ac:spMkLst>
            <pc:docMk/>
            <pc:sldMk cId="4022953323" sldId="2147470877"/>
            <ac:spMk id="2" creationId="{00000000-0000-0000-0000-000000000000}"/>
          </ac:spMkLst>
        </pc:spChg>
        <pc:spChg chg="mod ord">
          <ac:chgData name="Laura Brownlee" userId="17201eed-0e44-45ac-a46e-9c8f07e27641" providerId="ADAL" clId="{017806E5-C071-42B4-95BB-60F6FF7F831E}" dt="2024-02-06T13:10:20.321" v="1434" actId="27636"/>
          <ac:spMkLst>
            <pc:docMk/>
            <pc:sldMk cId="4022953323" sldId="2147470877"/>
            <ac:spMk id="3" creationId="{00000000-0000-0000-0000-000000000000}"/>
          </ac:spMkLst>
        </pc:spChg>
        <pc:spChg chg="add mod">
          <ac:chgData name="Laura Brownlee" userId="17201eed-0e44-45ac-a46e-9c8f07e27641" providerId="ADAL" clId="{017806E5-C071-42B4-95BB-60F6FF7F831E}" dt="2024-02-06T13:03:32.576" v="1130"/>
          <ac:spMkLst>
            <pc:docMk/>
            <pc:sldMk cId="4022953323" sldId="2147470877"/>
            <ac:spMk id="5" creationId="{1D7F8717-4F13-8B42-8126-B7DDB7570242}"/>
          </ac:spMkLst>
        </pc:spChg>
        <pc:picChg chg="del">
          <ac:chgData name="Laura Brownlee" userId="17201eed-0e44-45ac-a46e-9c8f07e27641" providerId="ADAL" clId="{017806E5-C071-42B4-95BB-60F6FF7F831E}" dt="2024-02-06T13:02:39.848" v="1127" actId="478"/>
          <ac:picMkLst>
            <pc:docMk/>
            <pc:sldMk cId="4022953323" sldId="2147470877"/>
            <ac:picMk id="4" creationId="{E9C7CB16-2DD8-6114-ACCF-87FD696837B9}"/>
          </ac:picMkLst>
        </pc:picChg>
      </pc:sldChg>
      <pc:sldChg chg="addSp delSp modSp add del mod">
        <pc:chgData name="Laura Brownlee" userId="17201eed-0e44-45ac-a46e-9c8f07e27641" providerId="ADAL" clId="{017806E5-C071-42B4-95BB-60F6FF7F831E}" dt="2024-02-06T13:07:36.728" v="1332" actId="47"/>
        <pc:sldMkLst>
          <pc:docMk/>
          <pc:sldMk cId="3026161621" sldId="2147470878"/>
        </pc:sldMkLst>
        <pc:spChg chg="mod">
          <ac:chgData name="Laura Brownlee" userId="17201eed-0e44-45ac-a46e-9c8f07e27641" providerId="ADAL" clId="{017806E5-C071-42B4-95BB-60F6FF7F831E}" dt="2024-02-06T13:07:08.610" v="1321" actId="21"/>
          <ac:spMkLst>
            <pc:docMk/>
            <pc:sldMk cId="3026161621" sldId="2147470878"/>
            <ac:spMk id="2" creationId="{00000000-0000-0000-0000-000000000000}"/>
          </ac:spMkLst>
        </pc:spChg>
        <pc:spChg chg="add mod">
          <ac:chgData name="Laura Brownlee" userId="17201eed-0e44-45ac-a46e-9c8f07e27641" providerId="ADAL" clId="{017806E5-C071-42B4-95BB-60F6FF7F831E}" dt="2024-02-06T13:03:34.121" v="1131"/>
          <ac:spMkLst>
            <pc:docMk/>
            <pc:sldMk cId="3026161621" sldId="2147470878"/>
            <ac:spMk id="6" creationId="{27384CDF-B365-65BB-B72B-34D6C3BEE95B}"/>
          </ac:spMkLst>
        </pc:spChg>
        <pc:graphicFrameChg chg="mod">
          <ac:chgData name="Laura Brownlee" userId="17201eed-0e44-45ac-a46e-9c8f07e27641" providerId="ADAL" clId="{017806E5-C071-42B4-95BB-60F6FF7F831E}" dt="2024-02-06T13:07:03.812" v="1320" actId="1076"/>
          <ac:graphicFrameMkLst>
            <pc:docMk/>
            <pc:sldMk cId="3026161621" sldId="2147470878"/>
            <ac:graphicFrameMk id="5" creationId="{37BCE8D7-4193-478B-47FF-83F88D4824B7}"/>
          </ac:graphicFrameMkLst>
        </pc:graphicFrameChg>
        <pc:picChg chg="del">
          <ac:chgData name="Laura Brownlee" userId="17201eed-0e44-45ac-a46e-9c8f07e27641" providerId="ADAL" clId="{017806E5-C071-42B4-95BB-60F6FF7F831E}" dt="2024-02-06T13:02:43.200" v="1128" actId="478"/>
          <ac:picMkLst>
            <pc:docMk/>
            <pc:sldMk cId="3026161621" sldId="2147470878"/>
            <ac:picMk id="4" creationId="{E9C7CB16-2DD8-6114-ACCF-87FD696837B9}"/>
          </ac:picMkLst>
        </pc:picChg>
      </pc:sldChg>
      <pc:sldChg chg="addSp modSp add del mod">
        <pc:chgData name="Laura Brownlee" userId="17201eed-0e44-45ac-a46e-9c8f07e27641" providerId="ADAL" clId="{017806E5-C071-42B4-95BB-60F6FF7F831E}" dt="2024-02-06T13:01:29.022" v="1123" actId="2696"/>
        <pc:sldMkLst>
          <pc:docMk/>
          <pc:sldMk cId="4027457091" sldId="2147470878"/>
        </pc:sldMkLst>
        <pc:spChg chg="mod">
          <ac:chgData name="Laura Brownlee" userId="17201eed-0e44-45ac-a46e-9c8f07e27641" providerId="ADAL" clId="{017806E5-C071-42B4-95BB-60F6FF7F831E}" dt="2024-02-05T15:22:24.677" v="1009" actId="207"/>
          <ac:spMkLst>
            <pc:docMk/>
            <pc:sldMk cId="4027457091" sldId="2147470878"/>
            <ac:spMk id="2" creationId="{00000000-0000-0000-0000-000000000000}"/>
          </ac:spMkLst>
        </pc:spChg>
        <pc:spChg chg="mod">
          <ac:chgData name="Laura Brownlee" userId="17201eed-0e44-45ac-a46e-9c8f07e27641" providerId="ADAL" clId="{017806E5-C071-42B4-95BB-60F6FF7F831E}" dt="2024-02-05T15:20:16.730" v="987" actId="20577"/>
          <ac:spMkLst>
            <pc:docMk/>
            <pc:sldMk cId="4027457091" sldId="2147470878"/>
            <ac:spMk id="3" creationId="{00000000-0000-0000-0000-000000000000}"/>
          </ac:spMkLst>
        </pc:spChg>
        <pc:graphicFrameChg chg="add mod modGraphic">
          <ac:chgData name="Laura Brownlee" userId="17201eed-0e44-45ac-a46e-9c8f07e27641" providerId="ADAL" clId="{017806E5-C071-42B4-95BB-60F6FF7F831E}" dt="2024-02-05T15:24:29.023" v="1097" actId="20577"/>
          <ac:graphicFrameMkLst>
            <pc:docMk/>
            <pc:sldMk cId="4027457091" sldId="2147470878"/>
            <ac:graphicFrameMk id="5" creationId="{37BCE8D7-4193-478B-47FF-83F88D4824B7}"/>
          </ac:graphicFrameMkLst>
        </pc:graphicFrameChg>
      </pc:sldChg>
      <pc:sldChg chg="addSp modSp add del">
        <pc:chgData name="Laura Brownlee" userId="17201eed-0e44-45ac-a46e-9c8f07e27641" providerId="ADAL" clId="{017806E5-C071-42B4-95BB-60F6FF7F831E}" dt="2024-02-06T12:59:07.343" v="1111"/>
        <pc:sldMkLst>
          <pc:docMk/>
          <pc:sldMk cId="3865437840" sldId="2147470879"/>
        </pc:sldMkLst>
        <pc:spChg chg="add mod">
          <ac:chgData name="Laura Brownlee" userId="17201eed-0e44-45ac-a46e-9c8f07e27641" providerId="ADAL" clId="{017806E5-C071-42B4-95BB-60F6FF7F831E}" dt="2024-02-06T12:59:07.343" v="1111"/>
          <ac:spMkLst>
            <pc:docMk/>
            <pc:sldMk cId="3865437840" sldId="2147470879"/>
            <ac:spMk id="8" creationId="{A6C3F150-08CF-8067-ECB3-F3B2E1D24542}"/>
          </ac:spMkLst>
        </pc:spChg>
      </pc:sldChg>
      <pc:sldChg chg="add del">
        <pc:chgData name="Laura Brownlee" userId="17201eed-0e44-45ac-a46e-9c8f07e27641" providerId="ADAL" clId="{017806E5-C071-42B4-95BB-60F6FF7F831E}" dt="2024-02-06T12:58:38.079" v="1107"/>
        <pc:sldMkLst>
          <pc:docMk/>
          <pc:sldMk cId="72889931" sldId="2147470880"/>
        </pc:sldMkLst>
      </pc:sldChg>
      <pc:sldChg chg="addSp modSp add">
        <pc:chgData name="Laura Brownlee" userId="17201eed-0e44-45ac-a46e-9c8f07e27641" providerId="ADAL" clId="{017806E5-C071-42B4-95BB-60F6FF7F831E}" dt="2024-02-06T13:00:17.200" v="1118"/>
        <pc:sldMkLst>
          <pc:docMk/>
          <pc:sldMk cId="1205307400" sldId="2147470880"/>
        </pc:sldMkLst>
        <pc:spChg chg="add mod">
          <ac:chgData name="Laura Brownlee" userId="17201eed-0e44-45ac-a46e-9c8f07e27641" providerId="ADAL" clId="{017806E5-C071-42B4-95BB-60F6FF7F831E}" dt="2024-02-06T13:00:17.200" v="1118"/>
          <ac:spMkLst>
            <pc:docMk/>
            <pc:sldMk cId="1205307400" sldId="2147470880"/>
            <ac:spMk id="5" creationId="{DF4D8236-6151-F96C-CCD3-FCC2699758C1}"/>
          </ac:spMkLst>
        </pc:spChg>
      </pc:sldChg>
      <pc:sldChg chg="add del">
        <pc:chgData name="Laura Brownlee" userId="17201eed-0e44-45ac-a46e-9c8f07e27641" providerId="ADAL" clId="{017806E5-C071-42B4-95BB-60F6FF7F831E}" dt="2024-02-06T12:58:38.079" v="1107"/>
        <pc:sldMkLst>
          <pc:docMk/>
          <pc:sldMk cId="2393757674" sldId="2147470881"/>
        </pc:sldMkLst>
      </pc:sldChg>
      <pc:sldChg chg="addSp modSp add">
        <pc:chgData name="Laura Brownlee" userId="17201eed-0e44-45ac-a46e-9c8f07e27641" providerId="ADAL" clId="{017806E5-C071-42B4-95BB-60F6FF7F831E}" dt="2024-02-06T13:00:18.393" v="1119"/>
        <pc:sldMkLst>
          <pc:docMk/>
          <pc:sldMk cId="2421500198" sldId="2147470881"/>
        </pc:sldMkLst>
        <pc:spChg chg="add mod">
          <ac:chgData name="Laura Brownlee" userId="17201eed-0e44-45ac-a46e-9c8f07e27641" providerId="ADAL" clId="{017806E5-C071-42B4-95BB-60F6FF7F831E}" dt="2024-02-06T13:00:18.393" v="1119"/>
          <ac:spMkLst>
            <pc:docMk/>
            <pc:sldMk cId="2421500198" sldId="2147470881"/>
            <ac:spMk id="5" creationId="{69A9575D-6158-F8CB-5129-3CC2E7962687}"/>
          </ac:spMkLst>
        </pc:spChg>
      </pc:sldChg>
      <pc:sldChg chg="addSp delSp modSp add mod">
        <pc:chgData name="Laura Brownlee" userId="17201eed-0e44-45ac-a46e-9c8f07e27641" providerId="ADAL" clId="{017806E5-C071-42B4-95BB-60F6FF7F831E}" dt="2024-02-06T13:11:03.941" v="1439"/>
        <pc:sldMkLst>
          <pc:docMk/>
          <pc:sldMk cId="2780159974" sldId="2147470882"/>
        </pc:sldMkLst>
        <pc:spChg chg="add mod">
          <ac:chgData name="Laura Brownlee" userId="17201eed-0e44-45ac-a46e-9c8f07e27641" providerId="ADAL" clId="{017806E5-C071-42B4-95BB-60F6FF7F831E}" dt="2024-02-06T13:10:55.409" v="1438"/>
          <ac:spMkLst>
            <pc:docMk/>
            <pc:sldMk cId="2780159974" sldId="2147470882"/>
            <ac:spMk id="3" creationId="{2C5BEA30-8208-A257-59E4-1EE8784CCC79}"/>
          </ac:spMkLst>
        </pc:spChg>
        <pc:spChg chg="mod">
          <ac:chgData name="Laura Brownlee" userId="17201eed-0e44-45ac-a46e-9c8f07e27641" providerId="ADAL" clId="{017806E5-C071-42B4-95BB-60F6FF7F831E}" dt="2024-02-06T13:10:47.744" v="1436"/>
          <ac:spMkLst>
            <pc:docMk/>
            <pc:sldMk cId="2780159974" sldId="2147470882"/>
            <ac:spMk id="4" creationId="{1ECE7305-0862-0506-DA70-D3E39DADCED6}"/>
          </ac:spMkLst>
        </pc:spChg>
        <pc:spChg chg="del">
          <ac:chgData name="Laura Brownlee" userId="17201eed-0e44-45ac-a46e-9c8f07e27641" providerId="ADAL" clId="{017806E5-C071-42B4-95BB-60F6FF7F831E}" dt="2024-02-06T13:10:55.115" v="1437" actId="478"/>
          <ac:spMkLst>
            <pc:docMk/>
            <pc:sldMk cId="2780159974" sldId="2147470882"/>
            <ac:spMk id="6" creationId="{ECF678E0-D79C-9695-19D9-156808C2DE89}"/>
          </ac:spMkLst>
        </pc:spChg>
        <pc:spChg chg="mod">
          <ac:chgData name="Laura Brownlee" userId="17201eed-0e44-45ac-a46e-9c8f07e27641" providerId="ADAL" clId="{017806E5-C071-42B4-95BB-60F6FF7F831E}" dt="2024-02-06T13:11:03.941" v="1439"/>
          <ac:spMkLst>
            <pc:docMk/>
            <pc:sldMk cId="2780159974" sldId="2147470882"/>
            <ac:spMk id="8" creationId="{B06BC293-73F4-EB02-59E2-FE97CBE46576}"/>
          </ac:spMkLst>
        </pc:spChg>
      </pc:sldChg>
      <pc:sldMasterChg chg="delSp mod modSldLayout">
        <pc:chgData name="Laura Brownlee" userId="17201eed-0e44-45ac-a46e-9c8f07e27641" providerId="ADAL" clId="{017806E5-C071-42B4-95BB-60F6FF7F831E}" dt="2024-02-01T20:26:56.444" v="4" actId="478"/>
        <pc:sldMasterMkLst>
          <pc:docMk/>
          <pc:sldMasterMk cId="1948637394" sldId="2147483660"/>
        </pc:sldMasterMkLst>
        <pc:picChg chg="del">
          <ac:chgData name="Laura Brownlee" userId="17201eed-0e44-45ac-a46e-9c8f07e27641" providerId="ADAL" clId="{017806E5-C071-42B4-95BB-60F6FF7F831E}" dt="2024-02-01T20:26:54.523" v="3" actId="478"/>
          <ac:picMkLst>
            <pc:docMk/>
            <pc:sldMasterMk cId="1948637394" sldId="2147483660"/>
            <ac:picMk id="2" creationId="{E24B23D5-D1BF-23B2-A2C6-C739577B23D1}"/>
          </ac:picMkLst>
        </pc:picChg>
        <pc:sldLayoutChg chg="delSp mod">
          <pc:chgData name="Laura Brownlee" userId="17201eed-0e44-45ac-a46e-9c8f07e27641" providerId="ADAL" clId="{017806E5-C071-42B4-95BB-60F6FF7F831E}" dt="2024-02-01T20:26:56.444" v="4" actId="478"/>
          <pc:sldLayoutMkLst>
            <pc:docMk/>
            <pc:sldMasterMk cId="1948637394" sldId="2147483660"/>
            <pc:sldLayoutMk cId="2329443381" sldId="2147483661"/>
          </pc:sldLayoutMkLst>
          <pc:picChg chg="del">
            <ac:chgData name="Laura Brownlee" userId="17201eed-0e44-45ac-a46e-9c8f07e27641" providerId="ADAL" clId="{017806E5-C071-42B4-95BB-60F6FF7F831E}" dt="2024-02-01T20:26:56.444" v="4" actId="478"/>
            <ac:picMkLst>
              <pc:docMk/>
              <pc:sldMasterMk cId="1948637394" sldId="2147483660"/>
              <pc:sldLayoutMk cId="2329443381" sldId="2147483661"/>
              <ac:picMk id="8" creationId="{D180F8B0-2BF1-4D2F-9727-EC7F5DF1E970}"/>
            </ac:picMkLst>
          </pc:picChg>
        </pc:sldLayoutChg>
        <pc:sldLayoutChg chg="delSp mod">
          <pc:chgData name="Laura Brownlee" userId="17201eed-0e44-45ac-a46e-9c8f07e27641" providerId="ADAL" clId="{017806E5-C071-42B4-95BB-60F6FF7F831E}" dt="2024-02-01T20:26:37.522" v="0" actId="478"/>
          <pc:sldLayoutMkLst>
            <pc:docMk/>
            <pc:sldMasterMk cId="1948637394" sldId="2147483660"/>
            <pc:sldLayoutMk cId="1624358645" sldId="2147483662"/>
          </pc:sldLayoutMkLst>
          <pc:spChg chg="del">
            <ac:chgData name="Laura Brownlee" userId="17201eed-0e44-45ac-a46e-9c8f07e27641" providerId="ADAL" clId="{017806E5-C071-42B4-95BB-60F6FF7F831E}" dt="2024-02-01T20:26:37.522" v="0" actId="478"/>
            <ac:spMkLst>
              <pc:docMk/>
              <pc:sldMasterMk cId="1948637394" sldId="2147483660"/>
              <pc:sldLayoutMk cId="1624358645" sldId="2147483662"/>
              <ac:spMk id="9" creationId="{78D4AC77-483A-44CC-8B63-C4F41B9DD6A3}"/>
            </ac:spMkLst>
          </pc:spChg>
        </pc:sldLayoutChg>
      </pc:sldMasterChg>
      <pc:sldMasterChg chg="delSp mod">
        <pc:chgData name="Laura Brownlee" userId="17201eed-0e44-45ac-a46e-9c8f07e27641" providerId="ADAL" clId="{017806E5-C071-42B4-95BB-60F6FF7F831E}" dt="2024-02-01T20:27:02.006" v="5" actId="478"/>
        <pc:sldMasterMkLst>
          <pc:docMk/>
          <pc:sldMasterMk cId="3850527278" sldId="2147483665"/>
        </pc:sldMasterMkLst>
        <pc:grpChg chg="del">
          <ac:chgData name="Laura Brownlee" userId="17201eed-0e44-45ac-a46e-9c8f07e27641" providerId="ADAL" clId="{017806E5-C071-42B4-95BB-60F6FF7F831E}" dt="2024-02-01T20:27:02.006" v="5" actId="478"/>
          <ac:grpSpMkLst>
            <pc:docMk/>
            <pc:sldMasterMk cId="3850527278" sldId="2147483665"/>
            <ac:grpSpMk id="5" creationId="{CC1D9E1F-C8A0-4A30-B0B4-F1500968B2C8}"/>
          </ac:grpSpMkLst>
        </pc:grpChg>
        <pc:picChg chg="topLvl">
          <ac:chgData name="Laura Brownlee" userId="17201eed-0e44-45ac-a46e-9c8f07e27641" providerId="ADAL" clId="{017806E5-C071-42B4-95BB-60F6FF7F831E}" dt="2024-02-01T20:27:02.006" v="5" actId="478"/>
          <ac:picMkLst>
            <pc:docMk/>
            <pc:sldMasterMk cId="3850527278" sldId="2147483665"/>
            <ac:picMk id="6" creationId="{C0766A91-E0EA-412D-A9FF-973329E84D59}"/>
          </ac:picMkLst>
        </pc:picChg>
        <pc:picChg chg="del topLvl">
          <ac:chgData name="Laura Brownlee" userId="17201eed-0e44-45ac-a46e-9c8f07e27641" providerId="ADAL" clId="{017806E5-C071-42B4-95BB-60F6FF7F831E}" dt="2024-02-01T20:27:02.006" v="5" actId="478"/>
          <ac:picMkLst>
            <pc:docMk/>
            <pc:sldMasterMk cId="3850527278" sldId="2147483665"/>
            <ac:picMk id="8" creationId="{03C9561D-744B-472E-92E5-A579D63AB3BD}"/>
          </ac:picMkLst>
        </pc:picChg>
      </pc:sldMasterChg>
      <pc:sldMasterChg chg="delSp mod modSldLayout">
        <pc:chgData name="Laura Brownlee" userId="17201eed-0e44-45ac-a46e-9c8f07e27641" providerId="ADAL" clId="{017806E5-C071-42B4-95BB-60F6FF7F831E}" dt="2024-02-06T13:02:00.487" v="1125" actId="478"/>
        <pc:sldMasterMkLst>
          <pc:docMk/>
          <pc:sldMasterMk cId="2929847577" sldId="2147483667"/>
        </pc:sldMasterMkLst>
        <pc:spChg chg="del">
          <ac:chgData name="Laura Brownlee" userId="17201eed-0e44-45ac-a46e-9c8f07e27641" providerId="ADAL" clId="{017806E5-C071-42B4-95BB-60F6FF7F831E}" dt="2024-02-01T20:26:41.801" v="1" actId="478"/>
          <ac:spMkLst>
            <pc:docMk/>
            <pc:sldMasterMk cId="2929847577" sldId="2147483667"/>
            <ac:spMk id="11" creationId="{5B30FFC1-0892-452A-9215-D73B1EDFF80C}"/>
          </ac:spMkLst>
        </pc:spChg>
        <pc:grpChg chg="del">
          <ac:chgData name="Laura Brownlee" userId="17201eed-0e44-45ac-a46e-9c8f07e27641" providerId="ADAL" clId="{017806E5-C071-42B4-95BB-60F6FF7F831E}" dt="2024-02-01T20:27:05.833" v="6" actId="478"/>
          <ac:grpSpMkLst>
            <pc:docMk/>
            <pc:sldMasterMk cId="2929847577" sldId="2147483667"/>
            <ac:grpSpMk id="5" creationId="{CC1D9E1F-C8A0-4A30-B0B4-F1500968B2C8}"/>
          </ac:grpSpMkLst>
        </pc:grpChg>
        <pc:picChg chg="topLvl">
          <ac:chgData name="Laura Brownlee" userId="17201eed-0e44-45ac-a46e-9c8f07e27641" providerId="ADAL" clId="{017806E5-C071-42B4-95BB-60F6FF7F831E}" dt="2024-02-01T20:27:05.833" v="6" actId="478"/>
          <ac:picMkLst>
            <pc:docMk/>
            <pc:sldMasterMk cId="2929847577" sldId="2147483667"/>
            <ac:picMk id="6" creationId="{C0766A91-E0EA-412D-A9FF-973329E84D59}"/>
          </ac:picMkLst>
        </pc:picChg>
        <pc:picChg chg="del topLvl">
          <ac:chgData name="Laura Brownlee" userId="17201eed-0e44-45ac-a46e-9c8f07e27641" providerId="ADAL" clId="{017806E5-C071-42B4-95BB-60F6FF7F831E}" dt="2024-02-01T20:27:05.833" v="6" actId="478"/>
          <ac:picMkLst>
            <pc:docMk/>
            <pc:sldMasterMk cId="2929847577" sldId="2147483667"/>
            <ac:picMk id="8" creationId="{03C9561D-744B-472E-92E5-A579D63AB3BD}"/>
          </ac:picMkLst>
        </pc:picChg>
        <pc:sldLayoutChg chg="delSp mod">
          <pc:chgData name="Laura Brownlee" userId="17201eed-0e44-45ac-a46e-9c8f07e27641" providerId="ADAL" clId="{017806E5-C071-42B4-95BB-60F6FF7F831E}" dt="2024-02-01T20:27:07.876" v="7" actId="478"/>
          <pc:sldLayoutMkLst>
            <pc:docMk/>
            <pc:sldMasterMk cId="2929847577" sldId="2147483667"/>
            <pc:sldLayoutMk cId="1664810340" sldId="2147483668"/>
          </pc:sldLayoutMkLst>
          <pc:picChg chg="del">
            <ac:chgData name="Laura Brownlee" userId="17201eed-0e44-45ac-a46e-9c8f07e27641" providerId="ADAL" clId="{017806E5-C071-42B4-95BB-60F6FF7F831E}" dt="2024-02-01T20:27:07.876" v="7" actId="478"/>
            <ac:picMkLst>
              <pc:docMk/>
              <pc:sldMasterMk cId="2929847577" sldId="2147483667"/>
              <pc:sldLayoutMk cId="1664810340" sldId="2147483668"/>
              <ac:picMk id="8" creationId="{D180F8B0-2BF1-4D2F-9727-EC7F5DF1E970}"/>
            </ac:picMkLst>
          </pc:picChg>
        </pc:sldLayoutChg>
        <pc:sldLayoutChg chg="delSp mod">
          <pc:chgData name="Laura Brownlee" userId="17201eed-0e44-45ac-a46e-9c8f07e27641" providerId="ADAL" clId="{017806E5-C071-42B4-95BB-60F6FF7F831E}" dt="2024-02-06T13:02:00.487" v="1125" actId="478"/>
          <pc:sldLayoutMkLst>
            <pc:docMk/>
            <pc:sldMasterMk cId="2929847577" sldId="2147483667"/>
            <pc:sldLayoutMk cId="4018584847" sldId="2147483669"/>
          </pc:sldLayoutMkLst>
          <pc:spChg chg="del">
            <ac:chgData name="Laura Brownlee" userId="17201eed-0e44-45ac-a46e-9c8f07e27641" providerId="ADAL" clId="{017806E5-C071-42B4-95BB-60F6FF7F831E}" dt="2024-02-06T13:02:00.487" v="1125" actId="478"/>
            <ac:spMkLst>
              <pc:docMk/>
              <pc:sldMasterMk cId="2929847577" sldId="2147483667"/>
              <pc:sldLayoutMk cId="4018584847" sldId="2147483669"/>
              <ac:spMk id="9" creationId="{78D4AC77-483A-44CC-8B63-C4F41B9DD6A3}"/>
            </ac:spMkLst>
          </pc:spChg>
        </pc:sldLayoutChg>
        <pc:sldLayoutChg chg="delSp mod">
          <pc:chgData name="Laura Brownlee" userId="17201eed-0e44-45ac-a46e-9c8f07e27641" providerId="ADAL" clId="{017806E5-C071-42B4-95BB-60F6FF7F831E}" dt="2024-02-01T20:26:48.614" v="2" actId="478"/>
          <pc:sldLayoutMkLst>
            <pc:docMk/>
            <pc:sldMasterMk cId="2929847577" sldId="2147483667"/>
            <pc:sldLayoutMk cId="3793126775" sldId="2147483673"/>
          </pc:sldLayoutMkLst>
          <pc:spChg chg="del">
            <ac:chgData name="Laura Brownlee" userId="17201eed-0e44-45ac-a46e-9c8f07e27641" providerId="ADAL" clId="{017806E5-C071-42B4-95BB-60F6FF7F831E}" dt="2024-02-01T20:26:48.614" v="2" actId="478"/>
            <ac:spMkLst>
              <pc:docMk/>
              <pc:sldMasterMk cId="2929847577" sldId="2147483667"/>
              <pc:sldLayoutMk cId="3793126775" sldId="2147483673"/>
              <ac:spMk id="8" creationId="{12458850-0438-46B8-A402-62942F2255BA}"/>
            </ac:spMkLst>
          </pc:spChg>
        </pc:sldLayoutChg>
      </pc:sldMasterChg>
      <pc:sldMasterChg chg="del delSldLayout">
        <pc:chgData name="Laura Brownlee" userId="17201eed-0e44-45ac-a46e-9c8f07e27641" providerId="ADAL" clId="{017806E5-C071-42B4-95BB-60F6FF7F831E}" dt="2024-02-05T15:26:00.406" v="1099" actId="2696"/>
        <pc:sldMasterMkLst>
          <pc:docMk/>
          <pc:sldMasterMk cId="2137745537" sldId="2147483690"/>
        </pc:sldMasterMkLst>
        <pc:sldLayoutChg chg="del">
          <pc:chgData name="Laura Brownlee" userId="17201eed-0e44-45ac-a46e-9c8f07e27641" providerId="ADAL" clId="{017806E5-C071-42B4-95BB-60F6FF7F831E}" dt="2024-02-05T15:26:00.406" v="1099" actId="2696"/>
          <pc:sldLayoutMkLst>
            <pc:docMk/>
            <pc:sldMasterMk cId="2137745537" sldId="2147483690"/>
            <pc:sldLayoutMk cId="4019237529" sldId="2147483691"/>
          </pc:sldLayoutMkLst>
        </pc:sldLayoutChg>
        <pc:sldLayoutChg chg="del">
          <pc:chgData name="Laura Brownlee" userId="17201eed-0e44-45ac-a46e-9c8f07e27641" providerId="ADAL" clId="{017806E5-C071-42B4-95BB-60F6FF7F831E}" dt="2024-02-05T15:26:00.406" v="1099" actId="2696"/>
          <pc:sldLayoutMkLst>
            <pc:docMk/>
            <pc:sldMasterMk cId="2137745537" sldId="2147483690"/>
            <pc:sldLayoutMk cId="3243745098" sldId="2147483692"/>
          </pc:sldLayoutMkLst>
        </pc:sldLayoutChg>
        <pc:sldLayoutChg chg="del">
          <pc:chgData name="Laura Brownlee" userId="17201eed-0e44-45ac-a46e-9c8f07e27641" providerId="ADAL" clId="{017806E5-C071-42B4-95BB-60F6FF7F831E}" dt="2024-02-05T15:26:00.406" v="1099" actId="2696"/>
          <pc:sldLayoutMkLst>
            <pc:docMk/>
            <pc:sldMasterMk cId="2137745537" sldId="2147483690"/>
            <pc:sldLayoutMk cId="1314880343" sldId="2147483693"/>
          </pc:sldLayoutMkLst>
        </pc:sldLayoutChg>
        <pc:sldLayoutChg chg="del">
          <pc:chgData name="Laura Brownlee" userId="17201eed-0e44-45ac-a46e-9c8f07e27641" providerId="ADAL" clId="{017806E5-C071-42B4-95BB-60F6FF7F831E}" dt="2024-02-05T15:26:00.406" v="1099" actId="2696"/>
          <pc:sldLayoutMkLst>
            <pc:docMk/>
            <pc:sldMasterMk cId="2137745537" sldId="2147483690"/>
            <pc:sldLayoutMk cId="1351695016" sldId="2147483694"/>
          </pc:sldLayoutMkLst>
        </pc:sldLayoutChg>
        <pc:sldLayoutChg chg="del">
          <pc:chgData name="Laura Brownlee" userId="17201eed-0e44-45ac-a46e-9c8f07e27641" providerId="ADAL" clId="{017806E5-C071-42B4-95BB-60F6FF7F831E}" dt="2024-02-05T15:26:00.406" v="1099" actId="2696"/>
          <pc:sldLayoutMkLst>
            <pc:docMk/>
            <pc:sldMasterMk cId="2137745537" sldId="2147483690"/>
            <pc:sldLayoutMk cId="1055846988" sldId="2147483695"/>
          </pc:sldLayoutMkLst>
        </pc:sldLayoutChg>
        <pc:sldLayoutChg chg="del">
          <pc:chgData name="Laura Brownlee" userId="17201eed-0e44-45ac-a46e-9c8f07e27641" providerId="ADAL" clId="{017806E5-C071-42B4-95BB-60F6FF7F831E}" dt="2024-02-05T15:26:00.406" v="1099" actId="2696"/>
          <pc:sldLayoutMkLst>
            <pc:docMk/>
            <pc:sldMasterMk cId="2137745537" sldId="2147483690"/>
            <pc:sldLayoutMk cId="2387555846" sldId="2147483696"/>
          </pc:sldLayoutMkLst>
        </pc:sldLayoutChg>
        <pc:sldLayoutChg chg="del">
          <pc:chgData name="Laura Brownlee" userId="17201eed-0e44-45ac-a46e-9c8f07e27641" providerId="ADAL" clId="{017806E5-C071-42B4-95BB-60F6FF7F831E}" dt="2024-02-05T15:26:00.406" v="1099" actId="2696"/>
          <pc:sldLayoutMkLst>
            <pc:docMk/>
            <pc:sldMasterMk cId="2137745537" sldId="2147483690"/>
            <pc:sldLayoutMk cId="2282870411" sldId="2147483697"/>
          </pc:sldLayoutMkLst>
        </pc:sldLayoutChg>
        <pc:sldLayoutChg chg="del">
          <pc:chgData name="Laura Brownlee" userId="17201eed-0e44-45ac-a46e-9c8f07e27641" providerId="ADAL" clId="{017806E5-C071-42B4-95BB-60F6FF7F831E}" dt="2024-02-05T15:26:00.406" v="1099" actId="2696"/>
          <pc:sldLayoutMkLst>
            <pc:docMk/>
            <pc:sldMasterMk cId="2137745537" sldId="2147483690"/>
            <pc:sldLayoutMk cId="1389470509" sldId="2147483698"/>
          </pc:sldLayoutMkLst>
        </pc:sldLayoutChg>
        <pc:sldLayoutChg chg="del">
          <pc:chgData name="Laura Brownlee" userId="17201eed-0e44-45ac-a46e-9c8f07e27641" providerId="ADAL" clId="{017806E5-C071-42B4-95BB-60F6FF7F831E}" dt="2024-02-05T15:26:00.406" v="1099" actId="2696"/>
          <pc:sldLayoutMkLst>
            <pc:docMk/>
            <pc:sldMasterMk cId="2137745537" sldId="2147483690"/>
            <pc:sldLayoutMk cId="2572500324" sldId="2147483699"/>
          </pc:sldLayoutMkLst>
        </pc:sldLayoutChg>
        <pc:sldLayoutChg chg="del">
          <pc:chgData name="Laura Brownlee" userId="17201eed-0e44-45ac-a46e-9c8f07e27641" providerId="ADAL" clId="{017806E5-C071-42B4-95BB-60F6FF7F831E}" dt="2024-02-05T15:26:00.406" v="1099" actId="2696"/>
          <pc:sldLayoutMkLst>
            <pc:docMk/>
            <pc:sldMasterMk cId="2137745537" sldId="2147483690"/>
            <pc:sldLayoutMk cId="1496923913" sldId="2147483700"/>
          </pc:sldLayoutMkLst>
        </pc:sldLayoutChg>
        <pc:sldLayoutChg chg="del">
          <pc:chgData name="Laura Brownlee" userId="17201eed-0e44-45ac-a46e-9c8f07e27641" providerId="ADAL" clId="{017806E5-C071-42B4-95BB-60F6FF7F831E}" dt="2024-02-05T15:26:00.406" v="1099" actId="2696"/>
          <pc:sldLayoutMkLst>
            <pc:docMk/>
            <pc:sldMasterMk cId="2137745537" sldId="2147483690"/>
            <pc:sldLayoutMk cId="1874882373" sldId="2147483701"/>
          </pc:sldLayoutMkLst>
        </pc:sldLayoutChg>
        <pc:sldLayoutChg chg="del">
          <pc:chgData name="Laura Brownlee" userId="17201eed-0e44-45ac-a46e-9c8f07e27641" providerId="ADAL" clId="{017806E5-C071-42B4-95BB-60F6FF7F831E}" dt="2024-02-05T15:26:00.406" v="1099" actId="2696"/>
          <pc:sldLayoutMkLst>
            <pc:docMk/>
            <pc:sldMasterMk cId="2137745537" sldId="2147483690"/>
            <pc:sldLayoutMk cId="3490812496" sldId="2147483702"/>
          </pc:sldLayoutMkLst>
        </pc:sldLayoutChg>
      </pc:sldMasterChg>
      <pc:sldMasterChg chg="del delSldLayout">
        <pc:chgData name="Laura Brownlee" userId="17201eed-0e44-45ac-a46e-9c8f07e27641" providerId="ADAL" clId="{017806E5-C071-42B4-95BB-60F6FF7F831E}" dt="2024-02-05T15:26:24.838" v="1103" actId="2696"/>
        <pc:sldMasterMkLst>
          <pc:docMk/>
          <pc:sldMasterMk cId="2812918295" sldId="2147483703"/>
        </pc:sldMasterMkLst>
        <pc:sldLayoutChg chg="del">
          <pc:chgData name="Laura Brownlee" userId="17201eed-0e44-45ac-a46e-9c8f07e27641" providerId="ADAL" clId="{017806E5-C071-42B4-95BB-60F6FF7F831E}" dt="2024-02-05T15:26:24.838" v="1103" actId="2696"/>
          <pc:sldLayoutMkLst>
            <pc:docMk/>
            <pc:sldMasterMk cId="2812918295" sldId="2147483703"/>
            <pc:sldLayoutMk cId="2761262571" sldId="2147483704"/>
          </pc:sldLayoutMkLst>
        </pc:sldLayoutChg>
        <pc:sldLayoutChg chg="del">
          <pc:chgData name="Laura Brownlee" userId="17201eed-0e44-45ac-a46e-9c8f07e27641" providerId="ADAL" clId="{017806E5-C071-42B4-95BB-60F6FF7F831E}" dt="2024-02-05T15:26:24.838" v="1103" actId="2696"/>
          <pc:sldLayoutMkLst>
            <pc:docMk/>
            <pc:sldMasterMk cId="2812918295" sldId="2147483703"/>
            <pc:sldLayoutMk cId="76652369" sldId="2147483705"/>
          </pc:sldLayoutMkLst>
        </pc:sldLayoutChg>
        <pc:sldLayoutChg chg="del">
          <pc:chgData name="Laura Brownlee" userId="17201eed-0e44-45ac-a46e-9c8f07e27641" providerId="ADAL" clId="{017806E5-C071-42B4-95BB-60F6FF7F831E}" dt="2024-02-05T15:26:24.838" v="1103" actId="2696"/>
          <pc:sldLayoutMkLst>
            <pc:docMk/>
            <pc:sldMasterMk cId="2812918295" sldId="2147483703"/>
            <pc:sldLayoutMk cId="3679189317" sldId="2147483706"/>
          </pc:sldLayoutMkLst>
        </pc:sldLayoutChg>
        <pc:sldLayoutChg chg="del">
          <pc:chgData name="Laura Brownlee" userId="17201eed-0e44-45ac-a46e-9c8f07e27641" providerId="ADAL" clId="{017806E5-C071-42B4-95BB-60F6FF7F831E}" dt="2024-02-05T15:26:24.838" v="1103" actId="2696"/>
          <pc:sldLayoutMkLst>
            <pc:docMk/>
            <pc:sldMasterMk cId="2812918295" sldId="2147483703"/>
            <pc:sldLayoutMk cId="3727528937" sldId="2147483707"/>
          </pc:sldLayoutMkLst>
        </pc:sldLayoutChg>
        <pc:sldLayoutChg chg="del">
          <pc:chgData name="Laura Brownlee" userId="17201eed-0e44-45ac-a46e-9c8f07e27641" providerId="ADAL" clId="{017806E5-C071-42B4-95BB-60F6FF7F831E}" dt="2024-02-05T15:26:24.838" v="1103" actId="2696"/>
          <pc:sldLayoutMkLst>
            <pc:docMk/>
            <pc:sldMasterMk cId="2812918295" sldId="2147483703"/>
            <pc:sldLayoutMk cId="2765852181" sldId="2147483708"/>
          </pc:sldLayoutMkLst>
        </pc:sldLayoutChg>
        <pc:sldLayoutChg chg="del">
          <pc:chgData name="Laura Brownlee" userId="17201eed-0e44-45ac-a46e-9c8f07e27641" providerId="ADAL" clId="{017806E5-C071-42B4-95BB-60F6FF7F831E}" dt="2024-02-05T15:26:24.838" v="1103" actId="2696"/>
          <pc:sldLayoutMkLst>
            <pc:docMk/>
            <pc:sldMasterMk cId="2812918295" sldId="2147483703"/>
            <pc:sldLayoutMk cId="3190181034" sldId="2147483709"/>
          </pc:sldLayoutMkLst>
        </pc:sldLayoutChg>
        <pc:sldLayoutChg chg="del">
          <pc:chgData name="Laura Brownlee" userId="17201eed-0e44-45ac-a46e-9c8f07e27641" providerId="ADAL" clId="{017806E5-C071-42B4-95BB-60F6FF7F831E}" dt="2024-02-05T15:26:24.838" v="1103" actId="2696"/>
          <pc:sldLayoutMkLst>
            <pc:docMk/>
            <pc:sldMasterMk cId="2812918295" sldId="2147483703"/>
            <pc:sldLayoutMk cId="3136482591" sldId="2147483710"/>
          </pc:sldLayoutMkLst>
        </pc:sldLayoutChg>
        <pc:sldLayoutChg chg="del">
          <pc:chgData name="Laura Brownlee" userId="17201eed-0e44-45ac-a46e-9c8f07e27641" providerId="ADAL" clId="{017806E5-C071-42B4-95BB-60F6FF7F831E}" dt="2024-02-05T15:26:24.838" v="1103" actId="2696"/>
          <pc:sldLayoutMkLst>
            <pc:docMk/>
            <pc:sldMasterMk cId="2812918295" sldId="2147483703"/>
            <pc:sldLayoutMk cId="3428603851" sldId="2147483711"/>
          </pc:sldLayoutMkLst>
        </pc:sldLayoutChg>
        <pc:sldLayoutChg chg="del">
          <pc:chgData name="Laura Brownlee" userId="17201eed-0e44-45ac-a46e-9c8f07e27641" providerId="ADAL" clId="{017806E5-C071-42B4-95BB-60F6FF7F831E}" dt="2024-02-05T15:26:24.838" v="1103" actId="2696"/>
          <pc:sldLayoutMkLst>
            <pc:docMk/>
            <pc:sldMasterMk cId="2812918295" sldId="2147483703"/>
            <pc:sldLayoutMk cId="1903129935" sldId="2147483712"/>
          </pc:sldLayoutMkLst>
        </pc:sldLayoutChg>
        <pc:sldLayoutChg chg="del">
          <pc:chgData name="Laura Brownlee" userId="17201eed-0e44-45ac-a46e-9c8f07e27641" providerId="ADAL" clId="{017806E5-C071-42B4-95BB-60F6FF7F831E}" dt="2024-02-05T15:26:24.838" v="1103" actId="2696"/>
          <pc:sldLayoutMkLst>
            <pc:docMk/>
            <pc:sldMasterMk cId="2812918295" sldId="2147483703"/>
            <pc:sldLayoutMk cId="3776086233" sldId="2147483713"/>
          </pc:sldLayoutMkLst>
        </pc:sldLayoutChg>
        <pc:sldLayoutChg chg="del">
          <pc:chgData name="Laura Brownlee" userId="17201eed-0e44-45ac-a46e-9c8f07e27641" providerId="ADAL" clId="{017806E5-C071-42B4-95BB-60F6FF7F831E}" dt="2024-02-05T15:26:24.838" v="1103" actId="2696"/>
          <pc:sldLayoutMkLst>
            <pc:docMk/>
            <pc:sldMasterMk cId="2812918295" sldId="2147483703"/>
            <pc:sldLayoutMk cId="2504614992" sldId="2147483714"/>
          </pc:sldLayoutMkLst>
        </pc:sldLayoutChg>
        <pc:sldLayoutChg chg="del">
          <pc:chgData name="Laura Brownlee" userId="17201eed-0e44-45ac-a46e-9c8f07e27641" providerId="ADAL" clId="{017806E5-C071-42B4-95BB-60F6FF7F831E}" dt="2024-02-05T15:26:24.838" v="1103" actId="2696"/>
          <pc:sldLayoutMkLst>
            <pc:docMk/>
            <pc:sldMasterMk cId="2812918295" sldId="2147483703"/>
            <pc:sldLayoutMk cId="1140518615" sldId="2147483715"/>
          </pc:sldLayoutMkLst>
        </pc:sldLayoutChg>
      </pc:sldMasterChg>
      <pc:sldMasterChg chg="del delSldLayout">
        <pc:chgData name="Laura Brownlee" userId="17201eed-0e44-45ac-a46e-9c8f07e27641" providerId="ADAL" clId="{017806E5-C071-42B4-95BB-60F6FF7F831E}" dt="2024-02-05T15:26:24.838" v="1103" actId="2696"/>
        <pc:sldMasterMkLst>
          <pc:docMk/>
          <pc:sldMasterMk cId="2503899298" sldId="2147483716"/>
        </pc:sldMasterMkLst>
        <pc:sldLayoutChg chg="del">
          <pc:chgData name="Laura Brownlee" userId="17201eed-0e44-45ac-a46e-9c8f07e27641" providerId="ADAL" clId="{017806E5-C071-42B4-95BB-60F6FF7F831E}" dt="2024-02-05T15:26:24.838" v="1103" actId="2696"/>
          <pc:sldLayoutMkLst>
            <pc:docMk/>
            <pc:sldMasterMk cId="2503899298" sldId="2147483716"/>
            <pc:sldLayoutMk cId="1072965567" sldId="2147483717"/>
          </pc:sldLayoutMkLst>
        </pc:sldLayoutChg>
        <pc:sldLayoutChg chg="del">
          <pc:chgData name="Laura Brownlee" userId="17201eed-0e44-45ac-a46e-9c8f07e27641" providerId="ADAL" clId="{017806E5-C071-42B4-95BB-60F6FF7F831E}" dt="2024-02-05T15:26:24.838" v="1103" actId="2696"/>
          <pc:sldLayoutMkLst>
            <pc:docMk/>
            <pc:sldMasterMk cId="2503899298" sldId="2147483716"/>
            <pc:sldLayoutMk cId="726749558" sldId="2147483718"/>
          </pc:sldLayoutMkLst>
        </pc:sldLayoutChg>
        <pc:sldLayoutChg chg="del">
          <pc:chgData name="Laura Brownlee" userId="17201eed-0e44-45ac-a46e-9c8f07e27641" providerId="ADAL" clId="{017806E5-C071-42B4-95BB-60F6FF7F831E}" dt="2024-02-05T15:26:24.838" v="1103" actId="2696"/>
          <pc:sldLayoutMkLst>
            <pc:docMk/>
            <pc:sldMasterMk cId="2503899298" sldId="2147483716"/>
            <pc:sldLayoutMk cId="218695425" sldId="2147483719"/>
          </pc:sldLayoutMkLst>
        </pc:sldLayoutChg>
        <pc:sldLayoutChg chg="del">
          <pc:chgData name="Laura Brownlee" userId="17201eed-0e44-45ac-a46e-9c8f07e27641" providerId="ADAL" clId="{017806E5-C071-42B4-95BB-60F6FF7F831E}" dt="2024-02-05T15:26:24.838" v="1103" actId="2696"/>
          <pc:sldLayoutMkLst>
            <pc:docMk/>
            <pc:sldMasterMk cId="2503899298" sldId="2147483716"/>
            <pc:sldLayoutMk cId="719988605" sldId="2147483720"/>
          </pc:sldLayoutMkLst>
        </pc:sldLayoutChg>
        <pc:sldLayoutChg chg="del">
          <pc:chgData name="Laura Brownlee" userId="17201eed-0e44-45ac-a46e-9c8f07e27641" providerId="ADAL" clId="{017806E5-C071-42B4-95BB-60F6FF7F831E}" dt="2024-02-05T15:26:24.838" v="1103" actId="2696"/>
          <pc:sldLayoutMkLst>
            <pc:docMk/>
            <pc:sldMasterMk cId="2503899298" sldId="2147483716"/>
            <pc:sldLayoutMk cId="616075056" sldId="2147483721"/>
          </pc:sldLayoutMkLst>
        </pc:sldLayoutChg>
        <pc:sldLayoutChg chg="del">
          <pc:chgData name="Laura Brownlee" userId="17201eed-0e44-45ac-a46e-9c8f07e27641" providerId="ADAL" clId="{017806E5-C071-42B4-95BB-60F6FF7F831E}" dt="2024-02-05T15:26:24.838" v="1103" actId="2696"/>
          <pc:sldLayoutMkLst>
            <pc:docMk/>
            <pc:sldMasterMk cId="2503899298" sldId="2147483716"/>
            <pc:sldLayoutMk cId="4181407532" sldId="2147483722"/>
          </pc:sldLayoutMkLst>
        </pc:sldLayoutChg>
        <pc:sldLayoutChg chg="del">
          <pc:chgData name="Laura Brownlee" userId="17201eed-0e44-45ac-a46e-9c8f07e27641" providerId="ADAL" clId="{017806E5-C071-42B4-95BB-60F6FF7F831E}" dt="2024-02-05T15:26:24.838" v="1103" actId="2696"/>
          <pc:sldLayoutMkLst>
            <pc:docMk/>
            <pc:sldMasterMk cId="2503899298" sldId="2147483716"/>
            <pc:sldLayoutMk cId="4110978403" sldId="2147483723"/>
          </pc:sldLayoutMkLst>
        </pc:sldLayoutChg>
        <pc:sldLayoutChg chg="del">
          <pc:chgData name="Laura Brownlee" userId="17201eed-0e44-45ac-a46e-9c8f07e27641" providerId="ADAL" clId="{017806E5-C071-42B4-95BB-60F6FF7F831E}" dt="2024-02-05T15:26:24.838" v="1103" actId="2696"/>
          <pc:sldLayoutMkLst>
            <pc:docMk/>
            <pc:sldMasterMk cId="2503899298" sldId="2147483716"/>
            <pc:sldLayoutMk cId="4039062834" sldId="2147483724"/>
          </pc:sldLayoutMkLst>
        </pc:sldLayoutChg>
        <pc:sldLayoutChg chg="del">
          <pc:chgData name="Laura Brownlee" userId="17201eed-0e44-45ac-a46e-9c8f07e27641" providerId="ADAL" clId="{017806E5-C071-42B4-95BB-60F6FF7F831E}" dt="2024-02-05T15:26:24.838" v="1103" actId="2696"/>
          <pc:sldLayoutMkLst>
            <pc:docMk/>
            <pc:sldMasterMk cId="2503899298" sldId="2147483716"/>
            <pc:sldLayoutMk cId="2534979792" sldId="2147483725"/>
          </pc:sldLayoutMkLst>
        </pc:sldLayoutChg>
        <pc:sldLayoutChg chg="del">
          <pc:chgData name="Laura Brownlee" userId="17201eed-0e44-45ac-a46e-9c8f07e27641" providerId="ADAL" clId="{017806E5-C071-42B4-95BB-60F6FF7F831E}" dt="2024-02-05T15:26:24.838" v="1103" actId="2696"/>
          <pc:sldLayoutMkLst>
            <pc:docMk/>
            <pc:sldMasterMk cId="2503899298" sldId="2147483716"/>
            <pc:sldLayoutMk cId="1719435617" sldId="2147483726"/>
          </pc:sldLayoutMkLst>
        </pc:sldLayoutChg>
        <pc:sldLayoutChg chg="del">
          <pc:chgData name="Laura Brownlee" userId="17201eed-0e44-45ac-a46e-9c8f07e27641" providerId="ADAL" clId="{017806E5-C071-42B4-95BB-60F6FF7F831E}" dt="2024-02-05T15:26:24.838" v="1103" actId="2696"/>
          <pc:sldLayoutMkLst>
            <pc:docMk/>
            <pc:sldMasterMk cId="2503899298" sldId="2147483716"/>
            <pc:sldLayoutMk cId="2581337959" sldId="2147483727"/>
          </pc:sldLayoutMkLst>
        </pc:sldLayoutChg>
        <pc:sldLayoutChg chg="del">
          <pc:chgData name="Laura Brownlee" userId="17201eed-0e44-45ac-a46e-9c8f07e27641" providerId="ADAL" clId="{017806E5-C071-42B4-95BB-60F6FF7F831E}" dt="2024-02-05T15:26:24.838" v="1103" actId="2696"/>
          <pc:sldLayoutMkLst>
            <pc:docMk/>
            <pc:sldMasterMk cId="2503899298" sldId="2147483716"/>
            <pc:sldLayoutMk cId="1069769753" sldId="2147483728"/>
          </pc:sldLayoutMkLst>
        </pc:sldLayoutChg>
      </pc:sldMasterChg>
      <pc:sldMasterChg chg="del delSldLayout">
        <pc:chgData name="Laura Brownlee" userId="17201eed-0e44-45ac-a46e-9c8f07e27641" providerId="ADAL" clId="{017806E5-C071-42B4-95BB-60F6FF7F831E}" dt="2024-02-05T15:26:24.838" v="1103" actId="2696"/>
        <pc:sldMasterMkLst>
          <pc:docMk/>
          <pc:sldMasterMk cId="2157532997" sldId="2147483729"/>
        </pc:sldMasterMkLst>
        <pc:sldLayoutChg chg="del">
          <pc:chgData name="Laura Brownlee" userId="17201eed-0e44-45ac-a46e-9c8f07e27641" providerId="ADAL" clId="{017806E5-C071-42B4-95BB-60F6FF7F831E}" dt="2024-02-05T15:26:24.838" v="1103" actId="2696"/>
          <pc:sldLayoutMkLst>
            <pc:docMk/>
            <pc:sldMasterMk cId="2157532997" sldId="2147483729"/>
            <pc:sldLayoutMk cId="3610674760" sldId="2147483730"/>
          </pc:sldLayoutMkLst>
        </pc:sldLayoutChg>
        <pc:sldLayoutChg chg="del">
          <pc:chgData name="Laura Brownlee" userId="17201eed-0e44-45ac-a46e-9c8f07e27641" providerId="ADAL" clId="{017806E5-C071-42B4-95BB-60F6FF7F831E}" dt="2024-02-05T15:26:24.838" v="1103" actId="2696"/>
          <pc:sldLayoutMkLst>
            <pc:docMk/>
            <pc:sldMasterMk cId="2157532997" sldId="2147483729"/>
            <pc:sldLayoutMk cId="1955040266" sldId="2147483731"/>
          </pc:sldLayoutMkLst>
        </pc:sldLayoutChg>
      </pc:sldMasterChg>
      <pc:sldMasterChg chg="delSp mod modSldLayout">
        <pc:chgData name="Laura Brownlee" userId="17201eed-0e44-45ac-a46e-9c8f07e27641" providerId="ADAL" clId="{017806E5-C071-42B4-95BB-60F6FF7F831E}" dt="2024-02-06T13:09:12.990" v="1428" actId="478"/>
        <pc:sldMasterMkLst>
          <pc:docMk/>
          <pc:sldMasterMk cId="3563835409" sldId="2147483775"/>
        </pc:sldMasterMkLst>
        <pc:grpChg chg="del">
          <ac:chgData name="Laura Brownlee" userId="17201eed-0e44-45ac-a46e-9c8f07e27641" providerId="ADAL" clId="{017806E5-C071-42B4-95BB-60F6FF7F831E}" dt="2024-02-06T13:09:12.990" v="1428" actId="478"/>
          <ac:grpSpMkLst>
            <pc:docMk/>
            <pc:sldMasterMk cId="3563835409" sldId="2147483775"/>
            <ac:grpSpMk id="5" creationId="{CC1D9E1F-C8A0-4A30-B0B4-F1500968B2C8}"/>
          </ac:grpSpMkLst>
        </pc:grpChg>
        <pc:picChg chg="topLvl">
          <ac:chgData name="Laura Brownlee" userId="17201eed-0e44-45ac-a46e-9c8f07e27641" providerId="ADAL" clId="{017806E5-C071-42B4-95BB-60F6FF7F831E}" dt="2024-02-06T13:09:12.990" v="1428" actId="478"/>
          <ac:picMkLst>
            <pc:docMk/>
            <pc:sldMasterMk cId="3563835409" sldId="2147483775"/>
            <ac:picMk id="6" creationId="{C0766A91-E0EA-412D-A9FF-973329E84D59}"/>
          </ac:picMkLst>
        </pc:picChg>
        <pc:picChg chg="del topLvl">
          <ac:chgData name="Laura Brownlee" userId="17201eed-0e44-45ac-a46e-9c8f07e27641" providerId="ADAL" clId="{017806E5-C071-42B4-95BB-60F6FF7F831E}" dt="2024-02-06T13:09:12.990" v="1428" actId="478"/>
          <ac:picMkLst>
            <pc:docMk/>
            <pc:sldMasterMk cId="3563835409" sldId="2147483775"/>
            <ac:picMk id="8" creationId="{03C9561D-744B-472E-92E5-A579D63AB3BD}"/>
          </ac:picMkLst>
        </pc:picChg>
        <pc:sldLayoutChg chg="delSp mod">
          <pc:chgData name="Laura Brownlee" userId="17201eed-0e44-45ac-a46e-9c8f07e27641" providerId="ADAL" clId="{017806E5-C071-42B4-95BB-60F6FF7F831E}" dt="2024-02-06T13:09:03.592" v="1427" actId="478"/>
          <pc:sldLayoutMkLst>
            <pc:docMk/>
            <pc:sldMasterMk cId="3563835409" sldId="2147483775"/>
            <pc:sldLayoutMk cId="3894855652" sldId="2147483776"/>
          </pc:sldLayoutMkLst>
          <pc:picChg chg="del">
            <ac:chgData name="Laura Brownlee" userId="17201eed-0e44-45ac-a46e-9c8f07e27641" providerId="ADAL" clId="{017806E5-C071-42B4-95BB-60F6FF7F831E}" dt="2024-02-06T13:09:03.592" v="1427" actId="478"/>
            <ac:picMkLst>
              <pc:docMk/>
              <pc:sldMasterMk cId="3563835409" sldId="2147483775"/>
              <pc:sldLayoutMk cId="3894855652" sldId="2147483776"/>
              <ac:picMk id="8" creationId="{D180F8B0-2BF1-4D2F-9727-EC7F5DF1E970}"/>
            </ac:picMkLst>
          </pc:picChg>
        </pc:sldLayoutChg>
        <pc:sldLayoutChg chg="delSp mod">
          <pc:chgData name="Laura Brownlee" userId="17201eed-0e44-45ac-a46e-9c8f07e27641" providerId="ADAL" clId="{017806E5-C071-42B4-95BB-60F6FF7F831E}" dt="2024-02-06T13:00:08.791" v="1117" actId="478"/>
          <pc:sldLayoutMkLst>
            <pc:docMk/>
            <pc:sldMasterMk cId="3563835409" sldId="2147483775"/>
            <pc:sldLayoutMk cId="2953635950" sldId="2147483777"/>
          </pc:sldLayoutMkLst>
          <pc:spChg chg="del">
            <ac:chgData name="Laura Brownlee" userId="17201eed-0e44-45ac-a46e-9c8f07e27641" providerId="ADAL" clId="{017806E5-C071-42B4-95BB-60F6FF7F831E}" dt="2024-02-06T13:00:08.791" v="1117" actId="478"/>
            <ac:spMkLst>
              <pc:docMk/>
              <pc:sldMasterMk cId="3563835409" sldId="2147483775"/>
              <pc:sldLayoutMk cId="2953635950" sldId="2147483777"/>
              <ac:spMk id="9" creationId="{78D4AC77-483A-44CC-8B63-C4F41B9DD6A3}"/>
            </ac:spMkLst>
          </pc:spChg>
        </pc:sldLayoutChg>
      </pc:sldMasterChg>
      <pc:sldMasterChg chg="modSldLayout">
        <pc:chgData name="Laura Brownlee" userId="17201eed-0e44-45ac-a46e-9c8f07e27641" providerId="ADAL" clId="{017806E5-C071-42B4-95BB-60F6FF7F831E}" dt="2024-02-06T13:09:48.985" v="1432" actId="478"/>
        <pc:sldMasterMkLst>
          <pc:docMk/>
          <pc:sldMasterMk cId="22140297" sldId="2147483787"/>
        </pc:sldMasterMkLst>
        <pc:sldLayoutChg chg="delSp mod">
          <pc:chgData name="Laura Brownlee" userId="17201eed-0e44-45ac-a46e-9c8f07e27641" providerId="ADAL" clId="{017806E5-C071-42B4-95BB-60F6FF7F831E}" dt="2024-02-06T13:09:44.097" v="1429" actId="478"/>
          <pc:sldLayoutMkLst>
            <pc:docMk/>
            <pc:sldMasterMk cId="22140297" sldId="2147483787"/>
            <pc:sldLayoutMk cId="338352775" sldId="2147483788"/>
          </pc:sldLayoutMkLst>
          <pc:picChg chg="del">
            <ac:chgData name="Laura Brownlee" userId="17201eed-0e44-45ac-a46e-9c8f07e27641" providerId="ADAL" clId="{017806E5-C071-42B4-95BB-60F6FF7F831E}" dt="2024-02-06T13:09:44.097" v="1429" actId="478"/>
            <ac:picMkLst>
              <pc:docMk/>
              <pc:sldMasterMk cId="22140297" sldId="2147483787"/>
              <pc:sldLayoutMk cId="338352775" sldId="2147483788"/>
              <ac:picMk id="8" creationId="{D180F8B0-2BF1-4D2F-9727-EC7F5DF1E970}"/>
            </ac:picMkLst>
          </pc:picChg>
        </pc:sldLayoutChg>
        <pc:sldLayoutChg chg="delSp mod">
          <pc:chgData name="Laura Brownlee" userId="17201eed-0e44-45ac-a46e-9c8f07e27641" providerId="ADAL" clId="{017806E5-C071-42B4-95BB-60F6FF7F831E}" dt="2024-02-06T13:09:45.882" v="1430" actId="478"/>
          <pc:sldLayoutMkLst>
            <pc:docMk/>
            <pc:sldMasterMk cId="22140297" sldId="2147483787"/>
            <pc:sldLayoutMk cId="505341917" sldId="2147483789"/>
          </pc:sldLayoutMkLst>
          <pc:picChg chg="del">
            <ac:chgData name="Laura Brownlee" userId="17201eed-0e44-45ac-a46e-9c8f07e27641" providerId="ADAL" clId="{017806E5-C071-42B4-95BB-60F6FF7F831E}" dt="2024-02-06T13:09:45.882" v="1430" actId="478"/>
            <ac:picMkLst>
              <pc:docMk/>
              <pc:sldMasterMk cId="22140297" sldId="2147483787"/>
              <pc:sldLayoutMk cId="505341917" sldId="2147483789"/>
              <ac:picMk id="2" creationId="{08AAE76A-E7E2-BA69-5C56-61E5B002F451}"/>
            </ac:picMkLst>
          </pc:picChg>
        </pc:sldLayoutChg>
        <pc:sldLayoutChg chg="delSp mod">
          <pc:chgData name="Laura Brownlee" userId="17201eed-0e44-45ac-a46e-9c8f07e27641" providerId="ADAL" clId="{017806E5-C071-42B4-95BB-60F6FF7F831E}" dt="2024-02-06T13:09:47.490" v="1431" actId="478"/>
          <pc:sldLayoutMkLst>
            <pc:docMk/>
            <pc:sldMasterMk cId="22140297" sldId="2147483787"/>
            <pc:sldLayoutMk cId="4238182863" sldId="2147483790"/>
          </pc:sldLayoutMkLst>
          <pc:picChg chg="del">
            <ac:chgData name="Laura Brownlee" userId="17201eed-0e44-45ac-a46e-9c8f07e27641" providerId="ADAL" clId="{017806E5-C071-42B4-95BB-60F6FF7F831E}" dt="2024-02-06T13:09:47.490" v="1431" actId="478"/>
            <ac:picMkLst>
              <pc:docMk/>
              <pc:sldMasterMk cId="22140297" sldId="2147483787"/>
              <pc:sldLayoutMk cId="4238182863" sldId="2147483790"/>
              <ac:picMk id="3" creationId="{B895C625-2643-6D89-6C90-0CB09EE9164E}"/>
            </ac:picMkLst>
          </pc:picChg>
        </pc:sldLayoutChg>
        <pc:sldLayoutChg chg="delSp mod">
          <pc:chgData name="Laura Brownlee" userId="17201eed-0e44-45ac-a46e-9c8f07e27641" providerId="ADAL" clId="{017806E5-C071-42B4-95BB-60F6FF7F831E}" dt="2024-02-06T13:09:48.985" v="1432" actId="478"/>
          <pc:sldLayoutMkLst>
            <pc:docMk/>
            <pc:sldMasterMk cId="22140297" sldId="2147483787"/>
            <pc:sldLayoutMk cId="2410304303" sldId="2147483791"/>
          </pc:sldLayoutMkLst>
          <pc:picChg chg="del">
            <ac:chgData name="Laura Brownlee" userId="17201eed-0e44-45ac-a46e-9c8f07e27641" providerId="ADAL" clId="{017806E5-C071-42B4-95BB-60F6FF7F831E}" dt="2024-02-06T13:09:48.985" v="1432" actId="478"/>
            <ac:picMkLst>
              <pc:docMk/>
              <pc:sldMasterMk cId="22140297" sldId="2147483787"/>
              <pc:sldLayoutMk cId="2410304303" sldId="2147483791"/>
              <ac:picMk id="5" creationId="{C0C96C56-FAB4-2D54-05D1-0395C4AEF323}"/>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11574D-9FFF-4C51-B332-A9475F008814}"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IE"/>
        </a:p>
      </dgm:t>
    </dgm:pt>
    <dgm:pt modelId="{8252F5D9-DBCE-4B1F-B43C-D5EEF8B88233}">
      <dgm:prSet phldrT="[Text]" custT="1"/>
      <dgm:spPr/>
      <dgm:t>
        <a:bodyPr/>
        <a:lstStyle/>
        <a:p>
          <a:r>
            <a:rPr lang="en-IE" sz="1400" b="1" dirty="0">
              <a:latin typeface="Arial" panose="020B0604020202020204" pitchFamily="34" charset="0"/>
              <a:cs typeface="Arial" panose="020B0604020202020204" pitchFamily="34" charset="0"/>
            </a:rPr>
            <a:t>Health Region</a:t>
          </a:r>
          <a:br>
            <a:rPr lang="en-IE" sz="1400" b="1" dirty="0">
              <a:latin typeface="Arial" panose="020B0604020202020204" pitchFamily="34" charset="0"/>
              <a:cs typeface="Arial" panose="020B0604020202020204" pitchFamily="34" charset="0"/>
            </a:rPr>
          </a:br>
          <a:endParaRPr lang="en-IE" sz="1400" b="1" dirty="0">
            <a:latin typeface="Arial" panose="020B0604020202020204" pitchFamily="34" charset="0"/>
            <a:cs typeface="Arial" panose="020B0604020202020204" pitchFamily="34" charset="0"/>
          </a:endParaRPr>
        </a:p>
      </dgm:t>
    </dgm:pt>
    <dgm:pt modelId="{D5F39BC7-A5C5-4A70-A6A6-0131A69BD828}" type="parTrans" cxnId="{6DF2F70C-BA10-4F4F-8678-598E7C2D8578}">
      <dgm:prSet/>
      <dgm:spPr/>
      <dgm:t>
        <a:bodyPr/>
        <a:lstStyle/>
        <a:p>
          <a:endParaRPr lang="en-IE">
            <a:latin typeface="Arial" panose="020B0604020202020204" pitchFamily="34" charset="0"/>
            <a:cs typeface="Arial" panose="020B0604020202020204" pitchFamily="34" charset="0"/>
          </a:endParaRPr>
        </a:p>
      </dgm:t>
    </dgm:pt>
    <dgm:pt modelId="{28AFFF70-BDB4-4E3C-A5AA-3F872B2DD61D}" type="sibTrans" cxnId="{6DF2F70C-BA10-4F4F-8678-598E7C2D8578}">
      <dgm:prSet/>
      <dgm:spPr/>
      <dgm:t>
        <a:bodyPr/>
        <a:lstStyle/>
        <a:p>
          <a:endParaRPr lang="en-IE">
            <a:latin typeface="Arial" panose="020B0604020202020204" pitchFamily="34" charset="0"/>
            <a:cs typeface="Arial" panose="020B0604020202020204" pitchFamily="34" charset="0"/>
          </a:endParaRPr>
        </a:p>
      </dgm:t>
    </dgm:pt>
    <dgm:pt modelId="{2A0321B8-5A15-485C-BDAF-E84F4547C5E8}">
      <dgm:prSet phldrT="[Text]" custT="1"/>
      <dgm:spPr/>
      <dgm:t>
        <a:bodyPr/>
        <a:lstStyle/>
        <a:p>
          <a:r>
            <a:rPr lang="en-IE" sz="1400" b="1" dirty="0">
              <a:latin typeface="Arial" panose="020B0604020202020204" pitchFamily="34" charset="0"/>
              <a:cs typeface="Arial" panose="020B0604020202020204" pitchFamily="34" charset="0"/>
            </a:rPr>
            <a:t>Integrated</a:t>
          </a:r>
          <a:br>
            <a:rPr lang="en-IE" sz="1400" b="1" dirty="0">
              <a:latin typeface="Arial" panose="020B0604020202020204" pitchFamily="34" charset="0"/>
              <a:cs typeface="Arial" panose="020B0604020202020204" pitchFamily="34" charset="0"/>
            </a:rPr>
          </a:br>
          <a:r>
            <a:rPr lang="en-IE" sz="1400" b="1" dirty="0">
              <a:latin typeface="Arial" panose="020B0604020202020204" pitchFamily="34" charset="0"/>
              <a:cs typeface="Arial" panose="020B0604020202020204" pitchFamily="34" charset="0"/>
            </a:rPr>
            <a:t>Healthcare</a:t>
          </a:r>
          <a:br>
            <a:rPr lang="en-IE" sz="1400" b="1" dirty="0">
              <a:latin typeface="Arial" panose="020B0604020202020204" pitchFamily="34" charset="0"/>
              <a:cs typeface="Arial" panose="020B0604020202020204" pitchFamily="34" charset="0"/>
            </a:rPr>
          </a:br>
          <a:r>
            <a:rPr lang="en-IE" sz="1400" b="1" dirty="0">
              <a:latin typeface="Arial" panose="020B0604020202020204" pitchFamily="34" charset="0"/>
              <a:cs typeface="Arial" panose="020B0604020202020204" pitchFamily="34" charset="0"/>
            </a:rPr>
            <a:t>Area (IHA</a:t>
          </a:r>
          <a:r>
            <a:rPr lang="en-IE" sz="1400" b="1" dirty="0" smtClean="0">
              <a:latin typeface="Arial" panose="020B0604020202020204" pitchFamily="34" charset="0"/>
              <a:cs typeface="Arial" panose="020B0604020202020204" pitchFamily="34" charset="0"/>
            </a:rPr>
            <a:t>)</a:t>
          </a:r>
          <a:endParaRPr lang="en-IE" sz="1400" b="1" dirty="0">
            <a:latin typeface="Arial" panose="020B0604020202020204" pitchFamily="34" charset="0"/>
            <a:cs typeface="Arial" panose="020B0604020202020204" pitchFamily="34" charset="0"/>
          </a:endParaRPr>
        </a:p>
      </dgm:t>
    </dgm:pt>
    <dgm:pt modelId="{5892BCC6-7D92-454C-B00D-FB2B920FD68C}" type="parTrans" cxnId="{48F1C6A6-3F66-4CB1-A425-F51B119C8E79}">
      <dgm:prSet/>
      <dgm:spPr/>
      <dgm:t>
        <a:bodyPr/>
        <a:lstStyle/>
        <a:p>
          <a:endParaRPr lang="en-IE">
            <a:latin typeface="Arial" panose="020B0604020202020204" pitchFamily="34" charset="0"/>
            <a:cs typeface="Arial" panose="020B0604020202020204" pitchFamily="34" charset="0"/>
          </a:endParaRPr>
        </a:p>
      </dgm:t>
    </dgm:pt>
    <dgm:pt modelId="{71D8CAAC-F56A-4AB2-ABC0-2901458A7AD8}" type="sibTrans" cxnId="{48F1C6A6-3F66-4CB1-A425-F51B119C8E79}">
      <dgm:prSet/>
      <dgm:spPr/>
      <dgm:t>
        <a:bodyPr/>
        <a:lstStyle/>
        <a:p>
          <a:endParaRPr lang="en-IE">
            <a:latin typeface="Arial" panose="020B0604020202020204" pitchFamily="34" charset="0"/>
            <a:cs typeface="Arial" panose="020B0604020202020204" pitchFamily="34" charset="0"/>
          </a:endParaRPr>
        </a:p>
      </dgm:t>
    </dgm:pt>
    <dgm:pt modelId="{A76F8AB9-B425-433F-BD97-39068162AB36}">
      <dgm:prSet phldrT="[Text]" custT="1"/>
      <dgm:spPr/>
      <dgm:t>
        <a:bodyPr/>
        <a:lstStyle/>
        <a:p>
          <a:r>
            <a:rPr lang="en-IE" sz="1400" b="1" dirty="0">
              <a:latin typeface="Arial" panose="020B0604020202020204" pitchFamily="34" charset="0"/>
              <a:cs typeface="Arial" panose="020B0604020202020204" pitchFamily="34" charset="0"/>
            </a:rPr>
            <a:t>Community </a:t>
          </a:r>
          <a:r>
            <a:rPr lang="en-IE" sz="1400" b="1" dirty="0" smtClean="0">
              <a:latin typeface="Arial" panose="020B0604020202020204" pitchFamily="34" charset="0"/>
              <a:cs typeface="Arial" panose="020B0604020202020204" pitchFamily="34" charset="0"/>
            </a:rPr>
            <a:t>Services</a:t>
          </a:r>
          <a:endParaRPr lang="en-IE" sz="1400" b="1" dirty="0">
            <a:latin typeface="Arial" panose="020B0604020202020204" pitchFamily="34" charset="0"/>
            <a:cs typeface="Arial" panose="020B0604020202020204" pitchFamily="34" charset="0"/>
          </a:endParaRPr>
        </a:p>
      </dgm:t>
    </dgm:pt>
    <dgm:pt modelId="{1B59100D-C8E8-4885-9922-CFE437A715BE}" type="parTrans" cxnId="{069CDA80-52D6-488F-BF94-6A3552A78D00}">
      <dgm:prSet/>
      <dgm:spPr/>
      <dgm:t>
        <a:bodyPr/>
        <a:lstStyle/>
        <a:p>
          <a:endParaRPr lang="en-IE">
            <a:latin typeface="Arial" panose="020B0604020202020204" pitchFamily="34" charset="0"/>
            <a:cs typeface="Arial" panose="020B0604020202020204" pitchFamily="34" charset="0"/>
          </a:endParaRPr>
        </a:p>
      </dgm:t>
    </dgm:pt>
    <dgm:pt modelId="{B4AE2AF2-BEB7-4D53-8598-DAAE76E923FC}" type="sibTrans" cxnId="{069CDA80-52D6-488F-BF94-6A3552A78D00}">
      <dgm:prSet/>
      <dgm:spPr/>
      <dgm:t>
        <a:bodyPr/>
        <a:lstStyle/>
        <a:p>
          <a:endParaRPr lang="en-IE">
            <a:latin typeface="Arial" panose="020B0604020202020204" pitchFamily="34" charset="0"/>
            <a:cs typeface="Arial" panose="020B0604020202020204" pitchFamily="34" charset="0"/>
          </a:endParaRPr>
        </a:p>
      </dgm:t>
    </dgm:pt>
    <dgm:pt modelId="{232F31AA-659E-4B01-B7FB-FB3DC68B66FF}">
      <dgm:prSet phldrT="[Text]" custT="1"/>
      <dgm:spPr/>
      <dgm:t>
        <a:bodyPr/>
        <a:lstStyle/>
        <a:p>
          <a:r>
            <a:rPr lang="en-IE" sz="1400" b="1" dirty="0">
              <a:latin typeface="Arial" panose="020B0604020202020204" pitchFamily="34" charset="0"/>
              <a:cs typeface="Arial" panose="020B0604020202020204" pitchFamily="34" charset="0"/>
            </a:rPr>
            <a:t>Acute</a:t>
          </a:r>
          <a:br>
            <a:rPr lang="en-IE" sz="1400" b="1" dirty="0">
              <a:latin typeface="Arial" panose="020B0604020202020204" pitchFamily="34" charset="0"/>
              <a:cs typeface="Arial" panose="020B0604020202020204" pitchFamily="34" charset="0"/>
            </a:rPr>
          </a:br>
          <a:r>
            <a:rPr lang="en-IE" sz="1400" b="1" dirty="0">
              <a:latin typeface="Arial" panose="020B0604020202020204" pitchFamily="34" charset="0"/>
              <a:cs typeface="Arial" panose="020B0604020202020204" pitchFamily="34" charset="0"/>
            </a:rPr>
            <a:t>Hospitals</a:t>
          </a:r>
        </a:p>
      </dgm:t>
    </dgm:pt>
    <dgm:pt modelId="{AC20F2DA-867F-44B7-9539-56303222C04F}" type="parTrans" cxnId="{6018A41C-93A0-4F5A-82BC-FB2EB2ACA5F8}">
      <dgm:prSet/>
      <dgm:spPr/>
      <dgm:t>
        <a:bodyPr/>
        <a:lstStyle/>
        <a:p>
          <a:endParaRPr lang="en-IE">
            <a:latin typeface="Arial" panose="020B0604020202020204" pitchFamily="34" charset="0"/>
            <a:cs typeface="Arial" panose="020B0604020202020204" pitchFamily="34" charset="0"/>
          </a:endParaRPr>
        </a:p>
      </dgm:t>
    </dgm:pt>
    <dgm:pt modelId="{D409EBEE-A80D-48B8-9B24-9DD87BF35E63}" type="sibTrans" cxnId="{6018A41C-93A0-4F5A-82BC-FB2EB2ACA5F8}">
      <dgm:prSet/>
      <dgm:spPr/>
      <dgm:t>
        <a:bodyPr/>
        <a:lstStyle/>
        <a:p>
          <a:endParaRPr lang="en-IE">
            <a:latin typeface="Arial" panose="020B0604020202020204" pitchFamily="34" charset="0"/>
            <a:cs typeface="Arial" panose="020B0604020202020204" pitchFamily="34" charset="0"/>
          </a:endParaRPr>
        </a:p>
      </dgm:t>
    </dgm:pt>
    <dgm:pt modelId="{37E90D5D-09EF-47D9-A74C-A7C46127D9B0}">
      <dgm:prSet custT="1"/>
      <dgm:spPr/>
      <dgm:t>
        <a:bodyPr/>
        <a:lstStyle/>
        <a:p>
          <a:r>
            <a:rPr lang="en-US" sz="1400" b="1" dirty="0">
              <a:latin typeface="Arial" panose="020B0604020202020204" pitchFamily="34" charset="0"/>
              <a:cs typeface="Arial" panose="020B0604020202020204" pitchFamily="34" charset="0"/>
            </a:rPr>
            <a:t>HSE </a:t>
          </a:r>
          <a:r>
            <a:rPr lang="en-US" sz="1400" b="1" dirty="0" smtClean="0">
              <a:latin typeface="Arial" panose="020B0604020202020204" pitchFamily="34" charset="0"/>
              <a:cs typeface="Arial" panose="020B0604020202020204" pitchFamily="34" charset="0"/>
            </a:rPr>
            <a:t>Centre</a:t>
          </a:r>
          <a:endParaRPr lang="en-IE" sz="1400" b="1" dirty="0">
            <a:latin typeface="Arial" panose="020B0604020202020204" pitchFamily="34" charset="0"/>
            <a:cs typeface="Arial" panose="020B0604020202020204" pitchFamily="34" charset="0"/>
          </a:endParaRPr>
        </a:p>
      </dgm:t>
    </dgm:pt>
    <dgm:pt modelId="{E27E1880-DB47-47BE-AAD4-9FEE5FB6143F}" type="parTrans" cxnId="{4F8861A4-CDC7-40D4-AACB-9E2225D99E75}">
      <dgm:prSet/>
      <dgm:spPr/>
      <dgm:t>
        <a:bodyPr/>
        <a:lstStyle/>
        <a:p>
          <a:endParaRPr lang="en-IE">
            <a:latin typeface="Arial" panose="020B0604020202020204" pitchFamily="34" charset="0"/>
            <a:cs typeface="Arial" panose="020B0604020202020204" pitchFamily="34" charset="0"/>
          </a:endParaRPr>
        </a:p>
      </dgm:t>
    </dgm:pt>
    <dgm:pt modelId="{16CC695A-A210-412A-A28C-E66D16E9ADD2}" type="sibTrans" cxnId="{4F8861A4-CDC7-40D4-AACB-9E2225D99E75}">
      <dgm:prSet/>
      <dgm:spPr/>
      <dgm:t>
        <a:bodyPr/>
        <a:lstStyle/>
        <a:p>
          <a:endParaRPr lang="en-IE">
            <a:latin typeface="Arial" panose="020B0604020202020204" pitchFamily="34" charset="0"/>
            <a:cs typeface="Arial" panose="020B0604020202020204" pitchFamily="34" charset="0"/>
          </a:endParaRPr>
        </a:p>
      </dgm:t>
    </dgm:pt>
    <dgm:pt modelId="{42ED77D1-96D0-4D5D-8F17-B4CBC5CA20E8}" type="pres">
      <dgm:prSet presAssocID="{4811574D-9FFF-4C51-B332-A9475F008814}" presName="hierChild1" presStyleCnt="0">
        <dgm:presLayoutVars>
          <dgm:orgChart val="1"/>
          <dgm:chPref val="1"/>
          <dgm:dir/>
          <dgm:animOne val="branch"/>
          <dgm:animLvl val="lvl"/>
          <dgm:resizeHandles/>
        </dgm:presLayoutVars>
      </dgm:prSet>
      <dgm:spPr/>
      <dgm:t>
        <a:bodyPr/>
        <a:lstStyle/>
        <a:p>
          <a:endParaRPr lang="en-US"/>
        </a:p>
      </dgm:t>
    </dgm:pt>
    <dgm:pt modelId="{2CAE95AB-E4DB-4539-9673-2B343EA0C123}" type="pres">
      <dgm:prSet presAssocID="{37E90D5D-09EF-47D9-A74C-A7C46127D9B0}" presName="hierRoot1" presStyleCnt="0">
        <dgm:presLayoutVars>
          <dgm:hierBranch val="init"/>
        </dgm:presLayoutVars>
      </dgm:prSet>
      <dgm:spPr/>
      <dgm:t>
        <a:bodyPr/>
        <a:lstStyle/>
        <a:p>
          <a:endParaRPr lang="en-US"/>
        </a:p>
      </dgm:t>
    </dgm:pt>
    <dgm:pt modelId="{03553C8F-CB7A-402C-9B30-DFE9C83F22F2}" type="pres">
      <dgm:prSet presAssocID="{37E90D5D-09EF-47D9-A74C-A7C46127D9B0}" presName="rootComposite1" presStyleCnt="0"/>
      <dgm:spPr/>
      <dgm:t>
        <a:bodyPr/>
        <a:lstStyle/>
        <a:p>
          <a:endParaRPr lang="en-US"/>
        </a:p>
      </dgm:t>
    </dgm:pt>
    <dgm:pt modelId="{732478B9-39F9-4817-9DEE-FB6392A99FF9}" type="pres">
      <dgm:prSet presAssocID="{37E90D5D-09EF-47D9-A74C-A7C46127D9B0}" presName="rootText1" presStyleLbl="node0" presStyleIdx="0" presStyleCnt="1" custLinFactNeighborY="-1649">
        <dgm:presLayoutVars>
          <dgm:chPref val="3"/>
        </dgm:presLayoutVars>
      </dgm:prSet>
      <dgm:spPr/>
      <dgm:t>
        <a:bodyPr/>
        <a:lstStyle/>
        <a:p>
          <a:endParaRPr lang="en-US"/>
        </a:p>
      </dgm:t>
    </dgm:pt>
    <dgm:pt modelId="{82C1EA3B-ACC5-4E5A-A8C3-D8049D8F54D3}" type="pres">
      <dgm:prSet presAssocID="{37E90D5D-09EF-47D9-A74C-A7C46127D9B0}" presName="rootConnector1" presStyleLbl="node1" presStyleIdx="0" presStyleCnt="0"/>
      <dgm:spPr/>
      <dgm:t>
        <a:bodyPr/>
        <a:lstStyle/>
        <a:p>
          <a:endParaRPr lang="en-US"/>
        </a:p>
      </dgm:t>
    </dgm:pt>
    <dgm:pt modelId="{C538D8D6-F6BE-4E34-9D39-97AE61197A38}" type="pres">
      <dgm:prSet presAssocID="{37E90D5D-09EF-47D9-A74C-A7C46127D9B0}" presName="hierChild2" presStyleCnt="0"/>
      <dgm:spPr/>
      <dgm:t>
        <a:bodyPr/>
        <a:lstStyle/>
        <a:p>
          <a:endParaRPr lang="en-US"/>
        </a:p>
      </dgm:t>
    </dgm:pt>
    <dgm:pt modelId="{4FE2E6E1-ADF3-462C-80CF-D0461DA6AB87}" type="pres">
      <dgm:prSet presAssocID="{D5F39BC7-A5C5-4A70-A6A6-0131A69BD828}" presName="Name37" presStyleLbl="parChTrans1D2" presStyleIdx="0" presStyleCnt="1"/>
      <dgm:spPr/>
      <dgm:t>
        <a:bodyPr/>
        <a:lstStyle/>
        <a:p>
          <a:endParaRPr lang="en-US"/>
        </a:p>
      </dgm:t>
    </dgm:pt>
    <dgm:pt modelId="{8C82AB81-D73E-4C7B-A7FF-224CDBFE3518}" type="pres">
      <dgm:prSet presAssocID="{8252F5D9-DBCE-4B1F-B43C-D5EEF8B88233}" presName="hierRoot2" presStyleCnt="0">
        <dgm:presLayoutVars>
          <dgm:hierBranch val="init"/>
        </dgm:presLayoutVars>
      </dgm:prSet>
      <dgm:spPr/>
      <dgm:t>
        <a:bodyPr/>
        <a:lstStyle/>
        <a:p>
          <a:endParaRPr lang="en-US"/>
        </a:p>
      </dgm:t>
    </dgm:pt>
    <dgm:pt modelId="{97C380AD-9AD4-4066-A541-42332035B746}" type="pres">
      <dgm:prSet presAssocID="{8252F5D9-DBCE-4B1F-B43C-D5EEF8B88233}" presName="rootComposite" presStyleCnt="0"/>
      <dgm:spPr/>
      <dgm:t>
        <a:bodyPr/>
        <a:lstStyle/>
        <a:p>
          <a:endParaRPr lang="en-US"/>
        </a:p>
      </dgm:t>
    </dgm:pt>
    <dgm:pt modelId="{13E807B8-8A37-498C-855B-67364D29D5C2}" type="pres">
      <dgm:prSet presAssocID="{8252F5D9-DBCE-4B1F-B43C-D5EEF8B88233}" presName="rootText" presStyleLbl="node2" presStyleIdx="0" presStyleCnt="1">
        <dgm:presLayoutVars>
          <dgm:chPref val="3"/>
        </dgm:presLayoutVars>
      </dgm:prSet>
      <dgm:spPr/>
      <dgm:t>
        <a:bodyPr/>
        <a:lstStyle/>
        <a:p>
          <a:endParaRPr lang="en-US"/>
        </a:p>
      </dgm:t>
    </dgm:pt>
    <dgm:pt modelId="{CC6547DF-0A49-4E3B-9E55-72AB9EE5F1F4}" type="pres">
      <dgm:prSet presAssocID="{8252F5D9-DBCE-4B1F-B43C-D5EEF8B88233}" presName="rootConnector" presStyleLbl="node2" presStyleIdx="0" presStyleCnt="1"/>
      <dgm:spPr/>
      <dgm:t>
        <a:bodyPr/>
        <a:lstStyle/>
        <a:p>
          <a:endParaRPr lang="en-US"/>
        </a:p>
      </dgm:t>
    </dgm:pt>
    <dgm:pt modelId="{31692771-1B30-48A8-8CBF-21CF013DE176}" type="pres">
      <dgm:prSet presAssocID="{8252F5D9-DBCE-4B1F-B43C-D5EEF8B88233}" presName="hierChild4" presStyleCnt="0"/>
      <dgm:spPr/>
      <dgm:t>
        <a:bodyPr/>
        <a:lstStyle/>
        <a:p>
          <a:endParaRPr lang="en-US"/>
        </a:p>
      </dgm:t>
    </dgm:pt>
    <dgm:pt modelId="{06BA49EF-BA6C-4683-BF14-545320A51421}" type="pres">
      <dgm:prSet presAssocID="{5892BCC6-7D92-454C-B00D-FB2B920FD68C}" presName="Name37" presStyleLbl="parChTrans1D3" presStyleIdx="0" presStyleCnt="1"/>
      <dgm:spPr/>
      <dgm:t>
        <a:bodyPr/>
        <a:lstStyle/>
        <a:p>
          <a:endParaRPr lang="en-US"/>
        </a:p>
      </dgm:t>
    </dgm:pt>
    <dgm:pt modelId="{4DFC5B31-2BC9-419B-B259-946E55D7C9C7}" type="pres">
      <dgm:prSet presAssocID="{2A0321B8-5A15-485C-BDAF-E84F4547C5E8}" presName="hierRoot2" presStyleCnt="0">
        <dgm:presLayoutVars>
          <dgm:hierBranch/>
        </dgm:presLayoutVars>
      </dgm:prSet>
      <dgm:spPr/>
      <dgm:t>
        <a:bodyPr/>
        <a:lstStyle/>
        <a:p>
          <a:endParaRPr lang="en-US"/>
        </a:p>
      </dgm:t>
    </dgm:pt>
    <dgm:pt modelId="{BD6F5C2D-24C8-41DF-AC40-2CEF8F5530F9}" type="pres">
      <dgm:prSet presAssocID="{2A0321B8-5A15-485C-BDAF-E84F4547C5E8}" presName="rootComposite" presStyleCnt="0"/>
      <dgm:spPr/>
      <dgm:t>
        <a:bodyPr/>
        <a:lstStyle/>
        <a:p>
          <a:endParaRPr lang="en-US"/>
        </a:p>
      </dgm:t>
    </dgm:pt>
    <dgm:pt modelId="{4C988010-BF81-41D5-B3D1-D0EAC5BF8C62}" type="pres">
      <dgm:prSet presAssocID="{2A0321B8-5A15-485C-BDAF-E84F4547C5E8}" presName="rootText" presStyleLbl="node3" presStyleIdx="0" presStyleCnt="1">
        <dgm:presLayoutVars>
          <dgm:chPref val="3"/>
        </dgm:presLayoutVars>
      </dgm:prSet>
      <dgm:spPr/>
      <dgm:t>
        <a:bodyPr/>
        <a:lstStyle/>
        <a:p>
          <a:endParaRPr lang="en-US"/>
        </a:p>
      </dgm:t>
    </dgm:pt>
    <dgm:pt modelId="{5426703A-8155-433E-972C-A0A7F63112AC}" type="pres">
      <dgm:prSet presAssocID="{2A0321B8-5A15-485C-BDAF-E84F4547C5E8}" presName="rootConnector" presStyleLbl="node3" presStyleIdx="0" presStyleCnt="1"/>
      <dgm:spPr/>
      <dgm:t>
        <a:bodyPr/>
        <a:lstStyle/>
        <a:p>
          <a:endParaRPr lang="en-US"/>
        </a:p>
      </dgm:t>
    </dgm:pt>
    <dgm:pt modelId="{6E432906-CEAF-4EC3-9C80-B585BC29D2C2}" type="pres">
      <dgm:prSet presAssocID="{2A0321B8-5A15-485C-BDAF-E84F4547C5E8}" presName="hierChild4" presStyleCnt="0"/>
      <dgm:spPr/>
      <dgm:t>
        <a:bodyPr/>
        <a:lstStyle/>
        <a:p>
          <a:endParaRPr lang="en-US"/>
        </a:p>
      </dgm:t>
    </dgm:pt>
    <dgm:pt modelId="{66F98439-AC5F-41E2-86D1-A9E5D5043086}" type="pres">
      <dgm:prSet presAssocID="{1B59100D-C8E8-4885-9922-CFE437A715BE}" presName="Name35" presStyleLbl="parChTrans1D4" presStyleIdx="0" presStyleCnt="2"/>
      <dgm:spPr/>
      <dgm:t>
        <a:bodyPr/>
        <a:lstStyle/>
        <a:p>
          <a:endParaRPr lang="en-US"/>
        </a:p>
      </dgm:t>
    </dgm:pt>
    <dgm:pt modelId="{0575E669-EE80-4552-8870-29C7B1BEF9B9}" type="pres">
      <dgm:prSet presAssocID="{A76F8AB9-B425-433F-BD97-39068162AB36}" presName="hierRoot2" presStyleCnt="0">
        <dgm:presLayoutVars>
          <dgm:hierBranch/>
        </dgm:presLayoutVars>
      </dgm:prSet>
      <dgm:spPr/>
      <dgm:t>
        <a:bodyPr/>
        <a:lstStyle/>
        <a:p>
          <a:endParaRPr lang="en-US"/>
        </a:p>
      </dgm:t>
    </dgm:pt>
    <dgm:pt modelId="{77D2FE02-AD0A-455C-818F-262FE03E7020}" type="pres">
      <dgm:prSet presAssocID="{A76F8AB9-B425-433F-BD97-39068162AB36}" presName="rootComposite" presStyleCnt="0"/>
      <dgm:spPr/>
      <dgm:t>
        <a:bodyPr/>
        <a:lstStyle/>
        <a:p>
          <a:endParaRPr lang="en-US"/>
        </a:p>
      </dgm:t>
    </dgm:pt>
    <dgm:pt modelId="{D98AC8F3-5D80-4164-96E7-DACE0E38D893}" type="pres">
      <dgm:prSet presAssocID="{A76F8AB9-B425-433F-BD97-39068162AB36}" presName="rootText" presStyleLbl="node4" presStyleIdx="0" presStyleCnt="2">
        <dgm:presLayoutVars>
          <dgm:chPref val="3"/>
        </dgm:presLayoutVars>
      </dgm:prSet>
      <dgm:spPr/>
      <dgm:t>
        <a:bodyPr/>
        <a:lstStyle/>
        <a:p>
          <a:endParaRPr lang="en-US"/>
        </a:p>
      </dgm:t>
    </dgm:pt>
    <dgm:pt modelId="{B38ED601-7585-4897-ACFB-12DDA8D04526}" type="pres">
      <dgm:prSet presAssocID="{A76F8AB9-B425-433F-BD97-39068162AB36}" presName="rootConnector" presStyleLbl="node4" presStyleIdx="0" presStyleCnt="2"/>
      <dgm:spPr/>
      <dgm:t>
        <a:bodyPr/>
        <a:lstStyle/>
        <a:p>
          <a:endParaRPr lang="en-US"/>
        </a:p>
      </dgm:t>
    </dgm:pt>
    <dgm:pt modelId="{B6483A1C-2E76-4B89-BD27-846CA67F26A2}" type="pres">
      <dgm:prSet presAssocID="{A76F8AB9-B425-433F-BD97-39068162AB36}" presName="hierChild4" presStyleCnt="0"/>
      <dgm:spPr/>
      <dgm:t>
        <a:bodyPr/>
        <a:lstStyle/>
        <a:p>
          <a:endParaRPr lang="en-US"/>
        </a:p>
      </dgm:t>
    </dgm:pt>
    <dgm:pt modelId="{36539784-5B46-466B-A0F9-9B16BA7F577C}" type="pres">
      <dgm:prSet presAssocID="{A76F8AB9-B425-433F-BD97-39068162AB36}" presName="hierChild5" presStyleCnt="0"/>
      <dgm:spPr/>
      <dgm:t>
        <a:bodyPr/>
        <a:lstStyle/>
        <a:p>
          <a:endParaRPr lang="en-US"/>
        </a:p>
      </dgm:t>
    </dgm:pt>
    <dgm:pt modelId="{EB55E8C3-C73D-4946-8198-3592FE8902BF}" type="pres">
      <dgm:prSet presAssocID="{AC20F2DA-867F-44B7-9539-56303222C04F}" presName="Name35" presStyleLbl="parChTrans1D4" presStyleIdx="1" presStyleCnt="2"/>
      <dgm:spPr/>
      <dgm:t>
        <a:bodyPr/>
        <a:lstStyle/>
        <a:p>
          <a:endParaRPr lang="en-US"/>
        </a:p>
      </dgm:t>
    </dgm:pt>
    <dgm:pt modelId="{8AD06E5E-ADC8-4282-A5A1-1FBB8281F238}" type="pres">
      <dgm:prSet presAssocID="{232F31AA-659E-4B01-B7FB-FB3DC68B66FF}" presName="hierRoot2" presStyleCnt="0">
        <dgm:presLayoutVars>
          <dgm:hierBranch/>
        </dgm:presLayoutVars>
      </dgm:prSet>
      <dgm:spPr/>
      <dgm:t>
        <a:bodyPr/>
        <a:lstStyle/>
        <a:p>
          <a:endParaRPr lang="en-US"/>
        </a:p>
      </dgm:t>
    </dgm:pt>
    <dgm:pt modelId="{CB4C8EE5-9B62-4265-99BD-A1852989E40D}" type="pres">
      <dgm:prSet presAssocID="{232F31AA-659E-4B01-B7FB-FB3DC68B66FF}" presName="rootComposite" presStyleCnt="0"/>
      <dgm:spPr/>
      <dgm:t>
        <a:bodyPr/>
        <a:lstStyle/>
        <a:p>
          <a:endParaRPr lang="en-US"/>
        </a:p>
      </dgm:t>
    </dgm:pt>
    <dgm:pt modelId="{A0AC9DFD-F974-407E-BD2F-4643EEA7370D}" type="pres">
      <dgm:prSet presAssocID="{232F31AA-659E-4B01-B7FB-FB3DC68B66FF}" presName="rootText" presStyleLbl="node4" presStyleIdx="1" presStyleCnt="2">
        <dgm:presLayoutVars>
          <dgm:chPref val="3"/>
        </dgm:presLayoutVars>
      </dgm:prSet>
      <dgm:spPr/>
      <dgm:t>
        <a:bodyPr/>
        <a:lstStyle/>
        <a:p>
          <a:endParaRPr lang="en-US"/>
        </a:p>
      </dgm:t>
    </dgm:pt>
    <dgm:pt modelId="{83E43C8F-9D5C-426A-A6F0-EEE37C89622B}" type="pres">
      <dgm:prSet presAssocID="{232F31AA-659E-4B01-B7FB-FB3DC68B66FF}" presName="rootConnector" presStyleLbl="node4" presStyleIdx="1" presStyleCnt="2"/>
      <dgm:spPr/>
      <dgm:t>
        <a:bodyPr/>
        <a:lstStyle/>
        <a:p>
          <a:endParaRPr lang="en-US"/>
        </a:p>
      </dgm:t>
    </dgm:pt>
    <dgm:pt modelId="{4A2A2CD0-5F4A-46F9-BECC-11866AD5F761}" type="pres">
      <dgm:prSet presAssocID="{232F31AA-659E-4B01-B7FB-FB3DC68B66FF}" presName="hierChild4" presStyleCnt="0"/>
      <dgm:spPr/>
      <dgm:t>
        <a:bodyPr/>
        <a:lstStyle/>
        <a:p>
          <a:endParaRPr lang="en-US"/>
        </a:p>
      </dgm:t>
    </dgm:pt>
    <dgm:pt modelId="{A644F3CE-8C54-454D-B11F-DFA35281900C}" type="pres">
      <dgm:prSet presAssocID="{232F31AA-659E-4B01-B7FB-FB3DC68B66FF}" presName="hierChild5" presStyleCnt="0"/>
      <dgm:spPr/>
      <dgm:t>
        <a:bodyPr/>
        <a:lstStyle/>
        <a:p>
          <a:endParaRPr lang="en-US"/>
        </a:p>
      </dgm:t>
    </dgm:pt>
    <dgm:pt modelId="{3641D507-376C-4CF7-B4CD-3795CACE9E4C}" type="pres">
      <dgm:prSet presAssocID="{2A0321B8-5A15-485C-BDAF-E84F4547C5E8}" presName="hierChild5" presStyleCnt="0"/>
      <dgm:spPr/>
      <dgm:t>
        <a:bodyPr/>
        <a:lstStyle/>
        <a:p>
          <a:endParaRPr lang="en-US"/>
        </a:p>
      </dgm:t>
    </dgm:pt>
    <dgm:pt modelId="{CA2EBCC3-2AF5-4DD8-B4AC-4A2A4A156693}" type="pres">
      <dgm:prSet presAssocID="{8252F5D9-DBCE-4B1F-B43C-D5EEF8B88233}" presName="hierChild5" presStyleCnt="0"/>
      <dgm:spPr/>
      <dgm:t>
        <a:bodyPr/>
        <a:lstStyle/>
        <a:p>
          <a:endParaRPr lang="en-US"/>
        </a:p>
      </dgm:t>
    </dgm:pt>
    <dgm:pt modelId="{42000B20-F5FB-492B-816E-4E240FE67FC9}" type="pres">
      <dgm:prSet presAssocID="{37E90D5D-09EF-47D9-A74C-A7C46127D9B0}" presName="hierChild3" presStyleCnt="0"/>
      <dgm:spPr/>
      <dgm:t>
        <a:bodyPr/>
        <a:lstStyle/>
        <a:p>
          <a:endParaRPr lang="en-US"/>
        </a:p>
      </dgm:t>
    </dgm:pt>
  </dgm:ptLst>
  <dgm:cxnLst>
    <dgm:cxn modelId="{6DF2F70C-BA10-4F4F-8678-598E7C2D8578}" srcId="{37E90D5D-09EF-47D9-A74C-A7C46127D9B0}" destId="{8252F5D9-DBCE-4B1F-B43C-D5EEF8B88233}" srcOrd="0" destOrd="0" parTransId="{D5F39BC7-A5C5-4A70-A6A6-0131A69BD828}" sibTransId="{28AFFF70-BDB4-4E3C-A5AA-3F872B2DD61D}"/>
    <dgm:cxn modelId="{6C5B3925-68F9-47B9-9935-78B344614A32}" type="presOf" srcId="{2A0321B8-5A15-485C-BDAF-E84F4547C5E8}" destId="{4C988010-BF81-41D5-B3D1-D0EAC5BF8C62}" srcOrd="0" destOrd="0" presId="urn:microsoft.com/office/officeart/2005/8/layout/orgChart1"/>
    <dgm:cxn modelId="{6018A41C-93A0-4F5A-82BC-FB2EB2ACA5F8}" srcId="{2A0321B8-5A15-485C-BDAF-E84F4547C5E8}" destId="{232F31AA-659E-4B01-B7FB-FB3DC68B66FF}" srcOrd="1" destOrd="0" parTransId="{AC20F2DA-867F-44B7-9539-56303222C04F}" sibTransId="{D409EBEE-A80D-48B8-9B24-9DD87BF35E63}"/>
    <dgm:cxn modelId="{6712EC5F-B885-40CD-A3DF-1F95E734A203}" type="presOf" srcId="{D5F39BC7-A5C5-4A70-A6A6-0131A69BD828}" destId="{4FE2E6E1-ADF3-462C-80CF-D0461DA6AB87}" srcOrd="0" destOrd="0" presId="urn:microsoft.com/office/officeart/2005/8/layout/orgChart1"/>
    <dgm:cxn modelId="{201AAFD2-70FF-47BB-9141-7E3992B61C78}" type="presOf" srcId="{A76F8AB9-B425-433F-BD97-39068162AB36}" destId="{B38ED601-7585-4897-ACFB-12DDA8D04526}" srcOrd="1" destOrd="0" presId="urn:microsoft.com/office/officeart/2005/8/layout/orgChart1"/>
    <dgm:cxn modelId="{56591493-338F-4BDE-891D-4269D39DAB51}" type="presOf" srcId="{8252F5D9-DBCE-4B1F-B43C-D5EEF8B88233}" destId="{13E807B8-8A37-498C-855B-67364D29D5C2}" srcOrd="0" destOrd="0" presId="urn:microsoft.com/office/officeart/2005/8/layout/orgChart1"/>
    <dgm:cxn modelId="{48F1C6A6-3F66-4CB1-A425-F51B119C8E79}" srcId="{8252F5D9-DBCE-4B1F-B43C-D5EEF8B88233}" destId="{2A0321B8-5A15-485C-BDAF-E84F4547C5E8}" srcOrd="0" destOrd="0" parTransId="{5892BCC6-7D92-454C-B00D-FB2B920FD68C}" sibTransId="{71D8CAAC-F56A-4AB2-ABC0-2901458A7AD8}"/>
    <dgm:cxn modelId="{3B4B6345-76B1-4A0C-B5A7-3B8BF0A15BF0}" type="presOf" srcId="{8252F5D9-DBCE-4B1F-B43C-D5EEF8B88233}" destId="{CC6547DF-0A49-4E3B-9E55-72AB9EE5F1F4}" srcOrd="1" destOrd="0" presId="urn:microsoft.com/office/officeart/2005/8/layout/orgChart1"/>
    <dgm:cxn modelId="{5B3C51A8-DD9E-42C3-BE9A-4763195BB8C6}" type="presOf" srcId="{37E90D5D-09EF-47D9-A74C-A7C46127D9B0}" destId="{82C1EA3B-ACC5-4E5A-A8C3-D8049D8F54D3}" srcOrd="1" destOrd="0" presId="urn:microsoft.com/office/officeart/2005/8/layout/orgChart1"/>
    <dgm:cxn modelId="{069CDA80-52D6-488F-BF94-6A3552A78D00}" srcId="{2A0321B8-5A15-485C-BDAF-E84F4547C5E8}" destId="{A76F8AB9-B425-433F-BD97-39068162AB36}" srcOrd="0" destOrd="0" parTransId="{1B59100D-C8E8-4885-9922-CFE437A715BE}" sibTransId="{B4AE2AF2-BEB7-4D53-8598-DAAE76E923FC}"/>
    <dgm:cxn modelId="{4F8861A4-CDC7-40D4-AACB-9E2225D99E75}" srcId="{4811574D-9FFF-4C51-B332-A9475F008814}" destId="{37E90D5D-09EF-47D9-A74C-A7C46127D9B0}" srcOrd="0" destOrd="0" parTransId="{E27E1880-DB47-47BE-AAD4-9FEE5FB6143F}" sibTransId="{16CC695A-A210-412A-A28C-E66D16E9ADD2}"/>
    <dgm:cxn modelId="{C56AF265-BDCA-4B2D-BA34-A755D29EA141}" type="presOf" srcId="{1B59100D-C8E8-4885-9922-CFE437A715BE}" destId="{66F98439-AC5F-41E2-86D1-A9E5D5043086}" srcOrd="0" destOrd="0" presId="urn:microsoft.com/office/officeart/2005/8/layout/orgChart1"/>
    <dgm:cxn modelId="{56F6128B-7C1A-466D-BA70-0506DDECD6D6}" type="presOf" srcId="{AC20F2DA-867F-44B7-9539-56303222C04F}" destId="{EB55E8C3-C73D-4946-8198-3592FE8902BF}" srcOrd="0" destOrd="0" presId="urn:microsoft.com/office/officeart/2005/8/layout/orgChart1"/>
    <dgm:cxn modelId="{A4FD4FD8-AAB5-4EC2-93A7-CC4D13E8CE50}" type="presOf" srcId="{4811574D-9FFF-4C51-B332-A9475F008814}" destId="{42ED77D1-96D0-4D5D-8F17-B4CBC5CA20E8}" srcOrd="0" destOrd="0" presId="urn:microsoft.com/office/officeart/2005/8/layout/orgChart1"/>
    <dgm:cxn modelId="{81B89C8E-0554-4E85-A2C9-9A645F0F7E95}" type="presOf" srcId="{37E90D5D-09EF-47D9-A74C-A7C46127D9B0}" destId="{732478B9-39F9-4817-9DEE-FB6392A99FF9}" srcOrd="0" destOrd="0" presId="urn:microsoft.com/office/officeart/2005/8/layout/orgChart1"/>
    <dgm:cxn modelId="{4338E085-AAF4-4589-8BE6-312B000A9148}" type="presOf" srcId="{232F31AA-659E-4B01-B7FB-FB3DC68B66FF}" destId="{83E43C8F-9D5C-426A-A6F0-EEE37C89622B}" srcOrd="1" destOrd="0" presId="urn:microsoft.com/office/officeart/2005/8/layout/orgChart1"/>
    <dgm:cxn modelId="{38666D78-835A-4698-8DCA-DD8E8A540C83}" type="presOf" srcId="{5892BCC6-7D92-454C-B00D-FB2B920FD68C}" destId="{06BA49EF-BA6C-4683-BF14-545320A51421}" srcOrd="0" destOrd="0" presId="urn:microsoft.com/office/officeart/2005/8/layout/orgChart1"/>
    <dgm:cxn modelId="{4230DCFF-8CB3-44CB-B6C2-E044B96B4A2C}" type="presOf" srcId="{232F31AA-659E-4B01-B7FB-FB3DC68B66FF}" destId="{A0AC9DFD-F974-407E-BD2F-4643EEA7370D}" srcOrd="0" destOrd="0" presId="urn:microsoft.com/office/officeart/2005/8/layout/orgChart1"/>
    <dgm:cxn modelId="{AB7D053A-7EEE-4CD3-9356-354A47918798}" type="presOf" srcId="{A76F8AB9-B425-433F-BD97-39068162AB36}" destId="{D98AC8F3-5D80-4164-96E7-DACE0E38D893}" srcOrd="0" destOrd="0" presId="urn:microsoft.com/office/officeart/2005/8/layout/orgChart1"/>
    <dgm:cxn modelId="{13BE1457-8A26-4164-AD38-684D6E751F9A}" type="presOf" srcId="{2A0321B8-5A15-485C-BDAF-E84F4547C5E8}" destId="{5426703A-8155-433E-972C-A0A7F63112AC}" srcOrd="1" destOrd="0" presId="urn:microsoft.com/office/officeart/2005/8/layout/orgChart1"/>
    <dgm:cxn modelId="{3B49D8F2-E388-4FF6-B85B-E18C8354DCD9}" type="presParOf" srcId="{42ED77D1-96D0-4D5D-8F17-B4CBC5CA20E8}" destId="{2CAE95AB-E4DB-4539-9673-2B343EA0C123}" srcOrd="0" destOrd="0" presId="urn:microsoft.com/office/officeart/2005/8/layout/orgChart1"/>
    <dgm:cxn modelId="{0E50C9F0-6944-4ED6-89B6-27398E369457}" type="presParOf" srcId="{2CAE95AB-E4DB-4539-9673-2B343EA0C123}" destId="{03553C8F-CB7A-402C-9B30-DFE9C83F22F2}" srcOrd="0" destOrd="0" presId="urn:microsoft.com/office/officeart/2005/8/layout/orgChart1"/>
    <dgm:cxn modelId="{75DDA074-7F69-4C4C-8E70-744FB21C54CB}" type="presParOf" srcId="{03553C8F-CB7A-402C-9B30-DFE9C83F22F2}" destId="{732478B9-39F9-4817-9DEE-FB6392A99FF9}" srcOrd="0" destOrd="0" presId="urn:microsoft.com/office/officeart/2005/8/layout/orgChart1"/>
    <dgm:cxn modelId="{9C4AA85B-0363-4824-A0A4-E8E4490CA0DF}" type="presParOf" srcId="{03553C8F-CB7A-402C-9B30-DFE9C83F22F2}" destId="{82C1EA3B-ACC5-4E5A-A8C3-D8049D8F54D3}" srcOrd="1" destOrd="0" presId="urn:microsoft.com/office/officeart/2005/8/layout/orgChart1"/>
    <dgm:cxn modelId="{9A2EFF40-C26F-42C1-ADF5-7D5FCF6BE187}" type="presParOf" srcId="{2CAE95AB-E4DB-4539-9673-2B343EA0C123}" destId="{C538D8D6-F6BE-4E34-9D39-97AE61197A38}" srcOrd="1" destOrd="0" presId="urn:microsoft.com/office/officeart/2005/8/layout/orgChart1"/>
    <dgm:cxn modelId="{3DE42ECF-9E1D-48DD-9503-481FE971B225}" type="presParOf" srcId="{C538D8D6-F6BE-4E34-9D39-97AE61197A38}" destId="{4FE2E6E1-ADF3-462C-80CF-D0461DA6AB87}" srcOrd="0" destOrd="0" presId="urn:microsoft.com/office/officeart/2005/8/layout/orgChart1"/>
    <dgm:cxn modelId="{A9335BA8-A63C-41AF-81DC-B83356A7E229}" type="presParOf" srcId="{C538D8D6-F6BE-4E34-9D39-97AE61197A38}" destId="{8C82AB81-D73E-4C7B-A7FF-224CDBFE3518}" srcOrd="1" destOrd="0" presId="urn:microsoft.com/office/officeart/2005/8/layout/orgChart1"/>
    <dgm:cxn modelId="{0D6347B7-E442-4495-AB33-D13668F9FD74}" type="presParOf" srcId="{8C82AB81-D73E-4C7B-A7FF-224CDBFE3518}" destId="{97C380AD-9AD4-4066-A541-42332035B746}" srcOrd="0" destOrd="0" presId="urn:microsoft.com/office/officeart/2005/8/layout/orgChart1"/>
    <dgm:cxn modelId="{B8C8522A-231A-4028-9047-B4269281E572}" type="presParOf" srcId="{97C380AD-9AD4-4066-A541-42332035B746}" destId="{13E807B8-8A37-498C-855B-67364D29D5C2}" srcOrd="0" destOrd="0" presId="urn:microsoft.com/office/officeart/2005/8/layout/orgChart1"/>
    <dgm:cxn modelId="{14A5CC85-80C4-47C2-A5F8-2B5C0CDE4E97}" type="presParOf" srcId="{97C380AD-9AD4-4066-A541-42332035B746}" destId="{CC6547DF-0A49-4E3B-9E55-72AB9EE5F1F4}" srcOrd="1" destOrd="0" presId="urn:microsoft.com/office/officeart/2005/8/layout/orgChart1"/>
    <dgm:cxn modelId="{D58BED0B-7A94-4685-8F24-96E4360873CC}" type="presParOf" srcId="{8C82AB81-D73E-4C7B-A7FF-224CDBFE3518}" destId="{31692771-1B30-48A8-8CBF-21CF013DE176}" srcOrd="1" destOrd="0" presId="urn:microsoft.com/office/officeart/2005/8/layout/orgChart1"/>
    <dgm:cxn modelId="{A6659936-43AB-4D4B-A392-E698AE8F7F2D}" type="presParOf" srcId="{31692771-1B30-48A8-8CBF-21CF013DE176}" destId="{06BA49EF-BA6C-4683-BF14-545320A51421}" srcOrd="0" destOrd="0" presId="urn:microsoft.com/office/officeart/2005/8/layout/orgChart1"/>
    <dgm:cxn modelId="{71AA989F-2797-4EE4-8779-D7D509E1ED3F}" type="presParOf" srcId="{31692771-1B30-48A8-8CBF-21CF013DE176}" destId="{4DFC5B31-2BC9-419B-B259-946E55D7C9C7}" srcOrd="1" destOrd="0" presId="urn:microsoft.com/office/officeart/2005/8/layout/orgChart1"/>
    <dgm:cxn modelId="{F74E4908-C450-4E43-A8E3-E873A6FA414C}" type="presParOf" srcId="{4DFC5B31-2BC9-419B-B259-946E55D7C9C7}" destId="{BD6F5C2D-24C8-41DF-AC40-2CEF8F5530F9}" srcOrd="0" destOrd="0" presId="urn:microsoft.com/office/officeart/2005/8/layout/orgChart1"/>
    <dgm:cxn modelId="{89F6A38A-CDBA-460A-AB3C-F20FCB2B3DA5}" type="presParOf" srcId="{BD6F5C2D-24C8-41DF-AC40-2CEF8F5530F9}" destId="{4C988010-BF81-41D5-B3D1-D0EAC5BF8C62}" srcOrd="0" destOrd="0" presId="urn:microsoft.com/office/officeart/2005/8/layout/orgChart1"/>
    <dgm:cxn modelId="{E5425321-D401-4EBE-BB63-121EC714A701}" type="presParOf" srcId="{BD6F5C2D-24C8-41DF-AC40-2CEF8F5530F9}" destId="{5426703A-8155-433E-972C-A0A7F63112AC}" srcOrd="1" destOrd="0" presId="urn:microsoft.com/office/officeart/2005/8/layout/orgChart1"/>
    <dgm:cxn modelId="{32938984-607C-48D9-997E-F52EF30E2763}" type="presParOf" srcId="{4DFC5B31-2BC9-419B-B259-946E55D7C9C7}" destId="{6E432906-CEAF-4EC3-9C80-B585BC29D2C2}" srcOrd="1" destOrd="0" presId="urn:microsoft.com/office/officeart/2005/8/layout/orgChart1"/>
    <dgm:cxn modelId="{1A2EB7E8-AEB5-4A41-824B-5B1C0D2C5500}" type="presParOf" srcId="{6E432906-CEAF-4EC3-9C80-B585BC29D2C2}" destId="{66F98439-AC5F-41E2-86D1-A9E5D5043086}" srcOrd="0" destOrd="0" presId="urn:microsoft.com/office/officeart/2005/8/layout/orgChart1"/>
    <dgm:cxn modelId="{DCE3B779-5FEE-4F74-936F-B67552464543}" type="presParOf" srcId="{6E432906-CEAF-4EC3-9C80-B585BC29D2C2}" destId="{0575E669-EE80-4552-8870-29C7B1BEF9B9}" srcOrd="1" destOrd="0" presId="urn:microsoft.com/office/officeart/2005/8/layout/orgChart1"/>
    <dgm:cxn modelId="{744E2513-9975-4734-B6A5-D9D3FAC8F069}" type="presParOf" srcId="{0575E669-EE80-4552-8870-29C7B1BEF9B9}" destId="{77D2FE02-AD0A-455C-818F-262FE03E7020}" srcOrd="0" destOrd="0" presId="urn:microsoft.com/office/officeart/2005/8/layout/orgChart1"/>
    <dgm:cxn modelId="{742153B7-4483-4D50-901C-EF9BBA357EAF}" type="presParOf" srcId="{77D2FE02-AD0A-455C-818F-262FE03E7020}" destId="{D98AC8F3-5D80-4164-96E7-DACE0E38D893}" srcOrd="0" destOrd="0" presId="urn:microsoft.com/office/officeart/2005/8/layout/orgChart1"/>
    <dgm:cxn modelId="{ACC8DC39-BE6E-43DD-B775-CF13BB163297}" type="presParOf" srcId="{77D2FE02-AD0A-455C-818F-262FE03E7020}" destId="{B38ED601-7585-4897-ACFB-12DDA8D04526}" srcOrd="1" destOrd="0" presId="urn:microsoft.com/office/officeart/2005/8/layout/orgChart1"/>
    <dgm:cxn modelId="{844923BF-8064-40E5-8CE7-8032E7C5FFAB}" type="presParOf" srcId="{0575E669-EE80-4552-8870-29C7B1BEF9B9}" destId="{B6483A1C-2E76-4B89-BD27-846CA67F26A2}" srcOrd="1" destOrd="0" presId="urn:microsoft.com/office/officeart/2005/8/layout/orgChart1"/>
    <dgm:cxn modelId="{E7F3A714-11A6-4F74-92FA-7A071886D836}" type="presParOf" srcId="{0575E669-EE80-4552-8870-29C7B1BEF9B9}" destId="{36539784-5B46-466B-A0F9-9B16BA7F577C}" srcOrd="2" destOrd="0" presId="urn:microsoft.com/office/officeart/2005/8/layout/orgChart1"/>
    <dgm:cxn modelId="{FBE40831-868C-43EE-B210-F1F7D7757791}" type="presParOf" srcId="{6E432906-CEAF-4EC3-9C80-B585BC29D2C2}" destId="{EB55E8C3-C73D-4946-8198-3592FE8902BF}" srcOrd="2" destOrd="0" presId="urn:microsoft.com/office/officeart/2005/8/layout/orgChart1"/>
    <dgm:cxn modelId="{45791D48-4D3E-4E64-A30F-958078A90CF2}" type="presParOf" srcId="{6E432906-CEAF-4EC3-9C80-B585BC29D2C2}" destId="{8AD06E5E-ADC8-4282-A5A1-1FBB8281F238}" srcOrd="3" destOrd="0" presId="urn:microsoft.com/office/officeart/2005/8/layout/orgChart1"/>
    <dgm:cxn modelId="{23363BE9-0916-45D9-8160-620FD741ACBA}" type="presParOf" srcId="{8AD06E5E-ADC8-4282-A5A1-1FBB8281F238}" destId="{CB4C8EE5-9B62-4265-99BD-A1852989E40D}" srcOrd="0" destOrd="0" presId="urn:microsoft.com/office/officeart/2005/8/layout/orgChart1"/>
    <dgm:cxn modelId="{B616342B-6B4C-4718-B183-D1AC9F230FDC}" type="presParOf" srcId="{CB4C8EE5-9B62-4265-99BD-A1852989E40D}" destId="{A0AC9DFD-F974-407E-BD2F-4643EEA7370D}" srcOrd="0" destOrd="0" presId="urn:microsoft.com/office/officeart/2005/8/layout/orgChart1"/>
    <dgm:cxn modelId="{CD228D05-5CD6-4C32-AE34-43AAB63D9D9B}" type="presParOf" srcId="{CB4C8EE5-9B62-4265-99BD-A1852989E40D}" destId="{83E43C8F-9D5C-426A-A6F0-EEE37C89622B}" srcOrd="1" destOrd="0" presId="urn:microsoft.com/office/officeart/2005/8/layout/orgChart1"/>
    <dgm:cxn modelId="{8190715A-4CDD-4DC9-A034-6EF6C8C03742}" type="presParOf" srcId="{8AD06E5E-ADC8-4282-A5A1-1FBB8281F238}" destId="{4A2A2CD0-5F4A-46F9-BECC-11866AD5F761}" srcOrd="1" destOrd="0" presId="urn:microsoft.com/office/officeart/2005/8/layout/orgChart1"/>
    <dgm:cxn modelId="{E8084D04-F173-4767-8330-FD7C2B0832DE}" type="presParOf" srcId="{8AD06E5E-ADC8-4282-A5A1-1FBB8281F238}" destId="{A644F3CE-8C54-454D-B11F-DFA35281900C}" srcOrd="2" destOrd="0" presId="urn:microsoft.com/office/officeart/2005/8/layout/orgChart1"/>
    <dgm:cxn modelId="{DF1AD050-B32B-4F8D-8A5B-E5D29C0864EC}" type="presParOf" srcId="{4DFC5B31-2BC9-419B-B259-946E55D7C9C7}" destId="{3641D507-376C-4CF7-B4CD-3795CACE9E4C}" srcOrd="2" destOrd="0" presId="urn:microsoft.com/office/officeart/2005/8/layout/orgChart1"/>
    <dgm:cxn modelId="{55FD1E62-878E-4601-8461-C8F01BD5CEEA}" type="presParOf" srcId="{8C82AB81-D73E-4C7B-A7FF-224CDBFE3518}" destId="{CA2EBCC3-2AF5-4DD8-B4AC-4A2A4A156693}" srcOrd="2" destOrd="0" presId="urn:microsoft.com/office/officeart/2005/8/layout/orgChart1"/>
    <dgm:cxn modelId="{16E17A86-F3F1-4524-8DEC-9935D8B964A1}" type="presParOf" srcId="{2CAE95AB-E4DB-4539-9673-2B343EA0C123}" destId="{42000B20-F5FB-492B-816E-4E240FE67FC9}"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8998E5-D8E5-4594-977D-689F014D2FC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FC564DF-2826-4FB9-ACA2-04E52F8F5125}">
      <dgm:prSet phldrT="[Text]" custT="1"/>
      <dgm:spPr/>
      <dgm:t>
        <a:bodyPr/>
        <a:lstStyle/>
        <a:p>
          <a:endParaRPr lang="en-IE" sz="2000" dirty="0" smtClean="0">
            <a:effectLst/>
            <a:latin typeface="+mj-lt"/>
            <a:ea typeface="Times New Roman" panose="02020603050405020304" pitchFamily="18" charset="0"/>
            <a:cs typeface="Times New Roman" panose="02020603050405020304" pitchFamily="18" charset="0"/>
          </a:endParaRPr>
        </a:p>
        <a:p>
          <a:r>
            <a:rPr lang="en-IE" sz="2000" dirty="0" smtClean="0">
              <a:effectLst/>
              <a:latin typeface="+mj-lt"/>
              <a:ea typeface="Times New Roman" panose="02020603050405020304" pitchFamily="18" charset="0"/>
              <a:cs typeface="Times New Roman" panose="02020603050405020304" pitchFamily="18" charset="0"/>
            </a:rPr>
            <a:t>HSE Health Regions information web page</a:t>
          </a:r>
        </a:p>
        <a:p>
          <a:r>
            <a:rPr lang="en-IE" sz="2000" dirty="0" smtClean="0">
              <a:effectLst/>
              <a:latin typeface="+mj-lt"/>
              <a:ea typeface="Times New Roman" panose="02020603050405020304" pitchFamily="18" charset="0"/>
              <a:cs typeface="Times New Roman" panose="02020603050405020304" pitchFamily="18" charset="0"/>
            </a:rPr>
            <a:t> </a:t>
          </a:r>
          <a:r>
            <a:rPr lang="en-US" sz="2000" dirty="0" smtClean="0">
              <a:effectLst/>
              <a:latin typeface="+mj-lt"/>
              <a:cs typeface="Times New Roman" panose="02020603050405020304" pitchFamily="18" charset="0"/>
            </a:rPr>
            <a:t>https://www.hse.ie/eng/about/who/health-regions/</a:t>
          </a:r>
        </a:p>
        <a:p>
          <a:r>
            <a:rPr lang="en-IE" sz="2000" dirty="0" smtClean="0">
              <a:effectLst/>
              <a:latin typeface="+mj-lt"/>
              <a:ea typeface="Times New Roman" panose="02020603050405020304" pitchFamily="18" charset="0"/>
              <a:cs typeface="Times New Roman" panose="02020603050405020304" pitchFamily="18" charset="0"/>
            </a:rPr>
            <a:t/>
          </a:r>
          <a:br>
            <a:rPr lang="en-IE" sz="2000" dirty="0" smtClean="0">
              <a:effectLst/>
              <a:latin typeface="+mj-lt"/>
              <a:ea typeface="Times New Roman" panose="02020603050405020304" pitchFamily="18" charset="0"/>
              <a:cs typeface="Times New Roman" panose="02020603050405020304" pitchFamily="18" charset="0"/>
            </a:rPr>
          </a:br>
          <a:endParaRPr lang="en-US" sz="2000" dirty="0">
            <a:latin typeface="+mj-lt"/>
          </a:endParaRPr>
        </a:p>
      </dgm:t>
    </dgm:pt>
    <dgm:pt modelId="{D47BE81B-C737-409E-9C65-AC1ECC09C6C1}" type="parTrans" cxnId="{4E0A3631-CC89-4CD7-AA06-7BE0DAE6621C}">
      <dgm:prSet/>
      <dgm:spPr/>
      <dgm:t>
        <a:bodyPr/>
        <a:lstStyle/>
        <a:p>
          <a:endParaRPr lang="en-US"/>
        </a:p>
      </dgm:t>
    </dgm:pt>
    <dgm:pt modelId="{205E4587-AE2D-440B-AED0-1926723C6EE0}" type="sibTrans" cxnId="{4E0A3631-CC89-4CD7-AA06-7BE0DAE6621C}">
      <dgm:prSet/>
      <dgm:spPr/>
      <dgm:t>
        <a:bodyPr/>
        <a:lstStyle/>
        <a:p>
          <a:endParaRPr lang="en-US"/>
        </a:p>
      </dgm:t>
    </dgm:pt>
    <dgm:pt modelId="{70B30A27-5965-4571-A8F4-ED084BE1614B}">
      <dgm:prSet custT="1"/>
      <dgm:spPr/>
      <dgm:t>
        <a:bodyPr/>
        <a:lstStyle/>
        <a:p>
          <a:r>
            <a:rPr lang="en-IE" sz="2000" dirty="0" smtClean="0">
              <a:latin typeface="+mj-lt"/>
              <a:ea typeface="Times New Roman" panose="02020603050405020304" pitchFamily="18" charset="0"/>
              <a:cs typeface="Times New Roman" panose="02020603050405020304" pitchFamily="18" charset="0"/>
            </a:rPr>
            <a:t>FAQ document available soon on HSE staff website</a:t>
          </a:r>
          <a:endParaRPr lang="en-IE" sz="2000" dirty="0">
            <a:effectLst/>
            <a:latin typeface="+mj-lt"/>
            <a:ea typeface="Times New Roman" panose="02020603050405020304" pitchFamily="18" charset="0"/>
            <a:cs typeface="Times New Roman" panose="02020603050405020304" pitchFamily="18" charset="0"/>
          </a:endParaRPr>
        </a:p>
      </dgm:t>
    </dgm:pt>
    <dgm:pt modelId="{FEC3BAA2-8DDB-41E6-A335-8C034574DEAD}" type="parTrans" cxnId="{80A02AFB-9DD7-4854-ADBB-04F1C333C4D8}">
      <dgm:prSet/>
      <dgm:spPr/>
      <dgm:t>
        <a:bodyPr/>
        <a:lstStyle/>
        <a:p>
          <a:endParaRPr lang="en-US"/>
        </a:p>
      </dgm:t>
    </dgm:pt>
    <dgm:pt modelId="{8C134892-EDD2-494C-9B8D-C7AF9F52809B}" type="sibTrans" cxnId="{80A02AFB-9DD7-4854-ADBB-04F1C333C4D8}">
      <dgm:prSet/>
      <dgm:spPr/>
      <dgm:t>
        <a:bodyPr/>
        <a:lstStyle/>
        <a:p>
          <a:endParaRPr lang="en-US"/>
        </a:p>
      </dgm:t>
    </dgm:pt>
    <dgm:pt modelId="{9BDACE5B-6764-438E-8A8D-AB04473E1868}">
      <dgm:prSet custT="1"/>
      <dgm:spPr/>
      <dgm:t>
        <a:bodyPr/>
        <a:lstStyle/>
        <a:p>
          <a:r>
            <a:rPr lang="en-IE" sz="2000" dirty="0" smtClean="0">
              <a:latin typeface="+mj-lt"/>
              <a:ea typeface="Times New Roman" panose="02020603050405020304" pitchFamily="18" charset="0"/>
              <a:cs typeface="Times New Roman" panose="02020603050405020304" pitchFamily="18" charset="0"/>
            </a:rPr>
            <a:t>If you have a question please contact the </a:t>
          </a:r>
        </a:p>
        <a:p>
          <a:r>
            <a:rPr lang="en-IE" sz="2000" dirty="0" smtClean="0">
              <a:latin typeface="+mj-lt"/>
              <a:ea typeface="Times New Roman" panose="02020603050405020304" pitchFamily="18" charset="0"/>
              <a:cs typeface="Times New Roman" panose="02020603050405020304" pitchFamily="18" charset="0"/>
            </a:rPr>
            <a:t>Health Regions team</a:t>
          </a:r>
        </a:p>
        <a:p>
          <a:r>
            <a:rPr lang="en-IE" sz="2000" dirty="0" smtClean="0">
              <a:latin typeface="+mj-lt"/>
              <a:ea typeface="Times New Roman" panose="02020603050405020304" pitchFamily="18" charset="0"/>
              <a:cs typeface="Times New Roman" panose="02020603050405020304" pitchFamily="18" charset="0"/>
            </a:rPr>
            <a:t>healthregions.team@hse.ie</a:t>
          </a:r>
        </a:p>
        <a:p>
          <a:r>
            <a:rPr lang="en-IE" sz="2000" b="0" i="0" dirty="0" smtClean="0">
              <a:latin typeface="+mj-lt"/>
            </a:rPr>
            <a:t> </a:t>
          </a:r>
          <a:endParaRPr lang="en-IE" sz="2000" dirty="0">
            <a:latin typeface="+mj-lt"/>
            <a:ea typeface="Times New Roman" panose="02020603050405020304" pitchFamily="18" charset="0"/>
            <a:cs typeface="Times New Roman" panose="02020603050405020304" pitchFamily="18" charset="0"/>
          </a:endParaRPr>
        </a:p>
      </dgm:t>
    </dgm:pt>
    <dgm:pt modelId="{9DB4C03F-90BC-4953-B75B-934B39B313DE}" type="parTrans" cxnId="{46FBFFF3-ABCA-4322-B7A0-8467D366B53D}">
      <dgm:prSet/>
      <dgm:spPr/>
      <dgm:t>
        <a:bodyPr/>
        <a:lstStyle/>
        <a:p>
          <a:endParaRPr lang="en-US"/>
        </a:p>
      </dgm:t>
    </dgm:pt>
    <dgm:pt modelId="{C89F822C-AA55-41E3-A58B-229F6ECAA5FC}" type="sibTrans" cxnId="{46FBFFF3-ABCA-4322-B7A0-8467D366B53D}">
      <dgm:prSet/>
      <dgm:spPr/>
      <dgm:t>
        <a:bodyPr/>
        <a:lstStyle/>
        <a:p>
          <a:endParaRPr lang="en-US"/>
        </a:p>
      </dgm:t>
    </dgm:pt>
    <dgm:pt modelId="{81C9D862-C332-40AF-9CA5-F06764D1B538}">
      <dgm:prSet custT="1"/>
      <dgm:spPr/>
      <dgm:t>
        <a:bodyPr/>
        <a:lstStyle/>
        <a:p>
          <a:r>
            <a:rPr lang="en-IE" sz="2000" dirty="0" smtClean="0">
              <a:effectLst/>
              <a:latin typeface="+mj-lt"/>
              <a:ea typeface="Times New Roman" panose="02020603050405020304" pitchFamily="18" charset="0"/>
              <a:cs typeface="Times New Roman" panose="02020603050405020304" pitchFamily="18" charset="0"/>
            </a:rPr>
            <a:t>Staff &amp; stakeholder engagements</a:t>
          </a:r>
          <a:endParaRPr lang="en-IE" sz="2000" dirty="0">
            <a:effectLst/>
            <a:latin typeface="+mj-lt"/>
            <a:ea typeface="Times New Roman" panose="02020603050405020304" pitchFamily="18" charset="0"/>
            <a:cs typeface="Times New Roman" panose="02020603050405020304" pitchFamily="18" charset="0"/>
          </a:endParaRPr>
        </a:p>
      </dgm:t>
    </dgm:pt>
    <dgm:pt modelId="{B38B6A4F-33EA-4F4E-81FB-322EAC27BB4F}" type="parTrans" cxnId="{9D8B6263-32A2-484E-BFB6-411525FD8DC2}">
      <dgm:prSet/>
      <dgm:spPr/>
      <dgm:t>
        <a:bodyPr/>
        <a:lstStyle/>
        <a:p>
          <a:endParaRPr lang="en-US"/>
        </a:p>
      </dgm:t>
    </dgm:pt>
    <dgm:pt modelId="{CBB176CE-DC6E-4EAF-8275-09A4FED414BF}" type="sibTrans" cxnId="{9D8B6263-32A2-484E-BFB6-411525FD8DC2}">
      <dgm:prSet/>
      <dgm:spPr/>
      <dgm:t>
        <a:bodyPr/>
        <a:lstStyle/>
        <a:p>
          <a:endParaRPr lang="en-US"/>
        </a:p>
      </dgm:t>
    </dgm:pt>
    <dgm:pt modelId="{FD8AAF12-693B-4BC9-BAC1-65E4023618CF}">
      <dgm:prSet custT="1"/>
      <dgm:spPr/>
      <dgm:t>
        <a:bodyPr/>
        <a:lstStyle/>
        <a:p>
          <a:r>
            <a:rPr lang="en-IE" sz="2000" dirty="0" smtClean="0">
              <a:effectLst/>
              <a:latin typeface="+mj-lt"/>
              <a:ea typeface="Times New Roman" panose="02020603050405020304" pitchFamily="18" charset="0"/>
              <a:cs typeface="Times New Roman" panose="02020603050405020304" pitchFamily="18" charset="0"/>
            </a:rPr>
            <a:t>Your line manager and Regional Executive Officer (REO)</a:t>
          </a:r>
          <a:endParaRPr lang="en-US" sz="2000" dirty="0">
            <a:latin typeface="+mj-lt"/>
          </a:endParaRPr>
        </a:p>
      </dgm:t>
    </dgm:pt>
    <dgm:pt modelId="{A719EFDB-B8B8-40AC-B8B4-4CC2B6F5A853}" type="parTrans" cxnId="{324ED811-65B8-4527-9C6C-255E438BA592}">
      <dgm:prSet/>
      <dgm:spPr/>
      <dgm:t>
        <a:bodyPr/>
        <a:lstStyle/>
        <a:p>
          <a:endParaRPr lang="en-US"/>
        </a:p>
      </dgm:t>
    </dgm:pt>
    <dgm:pt modelId="{DBEBB283-5AE2-4D1C-95C7-7E29F415EE29}" type="sibTrans" cxnId="{324ED811-65B8-4527-9C6C-255E438BA592}">
      <dgm:prSet/>
      <dgm:spPr/>
      <dgm:t>
        <a:bodyPr/>
        <a:lstStyle/>
        <a:p>
          <a:endParaRPr lang="en-US"/>
        </a:p>
      </dgm:t>
    </dgm:pt>
    <dgm:pt modelId="{3B2FB1FD-575C-4BA1-B04C-7F29EA085FA1}">
      <dgm:prSet custT="1"/>
      <dgm:spPr/>
      <dgm:t>
        <a:bodyPr/>
        <a:lstStyle/>
        <a:p>
          <a:r>
            <a:rPr lang="en-IE" sz="2000" dirty="0" smtClean="0">
              <a:latin typeface="+mj-lt"/>
              <a:ea typeface="Times New Roman" panose="02020603050405020304" pitchFamily="18" charset="0"/>
              <a:cs typeface="Times New Roman" panose="02020603050405020304" pitchFamily="18" charset="0"/>
            </a:rPr>
            <a:t>Staff email updates, Health Matters and HSE staff website</a:t>
          </a:r>
        </a:p>
        <a:p>
          <a:r>
            <a:rPr lang="en-US" sz="2000" dirty="0" smtClean="0">
              <a:latin typeface="+mj-lt"/>
              <a:cs typeface="Times New Roman" panose="02020603050405020304" pitchFamily="18" charset="0"/>
            </a:rPr>
            <a:t>https://healthservice.hse.ie/staff/</a:t>
          </a:r>
          <a:endParaRPr lang="en-US" sz="2000" dirty="0">
            <a:latin typeface="+mj-lt"/>
          </a:endParaRPr>
        </a:p>
      </dgm:t>
    </dgm:pt>
    <dgm:pt modelId="{93EBD268-558D-4891-9B1C-F72A71B7C2BE}" type="parTrans" cxnId="{EBD23DF2-8DAE-4526-A2D5-9D71950CF966}">
      <dgm:prSet/>
      <dgm:spPr/>
      <dgm:t>
        <a:bodyPr/>
        <a:lstStyle/>
        <a:p>
          <a:endParaRPr lang="en-US"/>
        </a:p>
      </dgm:t>
    </dgm:pt>
    <dgm:pt modelId="{4DD93F8F-0A33-499E-9AE8-D57105B2ECAA}" type="sibTrans" cxnId="{EBD23DF2-8DAE-4526-A2D5-9D71950CF966}">
      <dgm:prSet/>
      <dgm:spPr/>
      <dgm:t>
        <a:bodyPr/>
        <a:lstStyle/>
        <a:p>
          <a:endParaRPr lang="en-US"/>
        </a:p>
      </dgm:t>
    </dgm:pt>
    <dgm:pt modelId="{EF447053-EE24-4CC5-8402-594484875DCD}" type="pres">
      <dgm:prSet presAssocID="{E78998E5-D8E5-4594-977D-689F014D2FC5}" presName="diagram" presStyleCnt="0">
        <dgm:presLayoutVars>
          <dgm:dir/>
          <dgm:resizeHandles val="exact"/>
        </dgm:presLayoutVars>
      </dgm:prSet>
      <dgm:spPr/>
      <dgm:t>
        <a:bodyPr/>
        <a:lstStyle/>
        <a:p>
          <a:endParaRPr lang="en-US"/>
        </a:p>
      </dgm:t>
    </dgm:pt>
    <dgm:pt modelId="{2DA8D0DE-A689-4C3A-B6AC-87A361CE28E9}" type="pres">
      <dgm:prSet presAssocID="{FD8AAF12-693B-4BC9-BAC1-65E4023618CF}" presName="node" presStyleLbl="node1" presStyleIdx="0" presStyleCnt="6">
        <dgm:presLayoutVars>
          <dgm:bulletEnabled val="1"/>
        </dgm:presLayoutVars>
      </dgm:prSet>
      <dgm:spPr/>
      <dgm:t>
        <a:bodyPr/>
        <a:lstStyle/>
        <a:p>
          <a:endParaRPr lang="en-US"/>
        </a:p>
      </dgm:t>
    </dgm:pt>
    <dgm:pt modelId="{2751311E-606A-4A8F-BCC2-858D85FD113C}" type="pres">
      <dgm:prSet presAssocID="{DBEBB283-5AE2-4D1C-95C7-7E29F415EE29}" presName="sibTrans" presStyleCnt="0"/>
      <dgm:spPr/>
    </dgm:pt>
    <dgm:pt modelId="{1CD9F7F8-3D2D-4DEA-A174-C7D8E73FCD3A}" type="pres">
      <dgm:prSet presAssocID="{3B2FB1FD-575C-4BA1-B04C-7F29EA085FA1}" presName="node" presStyleLbl="node1" presStyleIdx="1" presStyleCnt="6">
        <dgm:presLayoutVars>
          <dgm:bulletEnabled val="1"/>
        </dgm:presLayoutVars>
      </dgm:prSet>
      <dgm:spPr/>
      <dgm:t>
        <a:bodyPr/>
        <a:lstStyle/>
        <a:p>
          <a:endParaRPr lang="en-US"/>
        </a:p>
      </dgm:t>
    </dgm:pt>
    <dgm:pt modelId="{2EF7B066-DF71-4889-981C-6700D0D221CC}" type="pres">
      <dgm:prSet presAssocID="{4DD93F8F-0A33-499E-9AE8-D57105B2ECAA}" presName="sibTrans" presStyleCnt="0"/>
      <dgm:spPr/>
    </dgm:pt>
    <dgm:pt modelId="{168A2A56-FB7C-400F-A11F-33CDA05A7B02}" type="pres">
      <dgm:prSet presAssocID="{6FC564DF-2826-4FB9-ACA2-04E52F8F5125}" presName="node" presStyleLbl="node1" presStyleIdx="2" presStyleCnt="6">
        <dgm:presLayoutVars>
          <dgm:bulletEnabled val="1"/>
        </dgm:presLayoutVars>
      </dgm:prSet>
      <dgm:spPr/>
      <dgm:t>
        <a:bodyPr/>
        <a:lstStyle/>
        <a:p>
          <a:endParaRPr lang="en-US"/>
        </a:p>
      </dgm:t>
    </dgm:pt>
    <dgm:pt modelId="{CD0CBEFE-D030-4AEC-AEA2-0E90D4B2AB92}" type="pres">
      <dgm:prSet presAssocID="{205E4587-AE2D-440B-AED0-1926723C6EE0}" presName="sibTrans" presStyleCnt="0"/>
      <dgm:spPr/>
    </dgm:pt>
    <dgm:pt modelId="{9F123C54-C512-46FB-A6B2-F2B498E259F2}" type="pres">
      <dgm:prSet presAssocID="{70B30A27-5965-4571-A8F4-ED084BE1614B}" presName="node" presStyleLbl="node1" presStyleIdx="3" presStyleCnt="6">
        <dgm:presLayoutVars>
          <dgm:bulletEnabled val="1"/>
        </dgm:presLayoutVars>
      </dgm:prSet>
      <dgm:spPr/>
      <dgm:t>
        <a:bodyPr/>
        <a:lstStyle/>
        <a:p>
          <a:endParaRPr lang="en-US"/>
        </a:p>
      </dgm:t>
    </dgm:pt>
    <dgm:pt modelId="{E2E25892-0D31-47B5-8041-9136E0D3DAA2}" type="pres">
      <dgm:prSet presAssocID="{8C134892-EDD2-494C-9B8D-C7AF9F52809B}" presName="sibTrans" presStyleCnt="0"/>
      <dgm:spPr/>
    </dgm:pt>
    <dgm:pt modelId="{61BE5E2B-4359-4102-AB78-667AFE570B31}" type="pres">
      <dgm:prSet presAssocID="{81C9D862-C332-40AF-9CA5-F06764D1B538}" presName="node" presStyleLbl="node1" presStyleIdx="4" presStyleCnt="6">
        <dgm:presLayoutVars>
          <dgm:bulletEnabled val="1"/>
        </dgm:presLayoutVars>
      </dgm:prSet>
      <dgm:spPr/>
      <dgm:t>
        <a:bodyPr/>
        <a:lstStyle/>
        <a:p>
          <a:endParaRPr lang="en-US"/>
        </a:p>
      </dgm:t>
    </dgm:pt>
    <dgm:pt modelId="{8D9959E5-3CFC-41A4-8008-19311B242D85}" type="pres">
      <dgm:prSet presAssocID="{CBB176CE-DC6E-4EAF-8275-09A4FED414BF}" presName="sibTrans" presStyleCnt="0"/>
      <dgm:spPr/>
    </dgm:pt>
    <dgm:pt modelId="{80A87DD0-9D69-431C-8779-F0777780CA23}" type="pres">
      <dgm:prSet presAssocID="{9BDACE5B-6764-438E-8A8D-AB04473E1868}" presName="node" presStyleLbl="node1" presStyleIdx="5" presStyleCnt="6">
        <dgm:presLayoutVars>
          <dgm:bulletEnabled val="1"/>
        </dgm:presLayoutVars>
      </dgm:prSet>
      <dgm:spPr/>
      <dgm:t>
        <a:bodyPr/>
        <a:lstStyle/>
        <a:p>
          <a:endParaRPr lang="en-US"/>
        </a:p>
      </dgm:t>
    </dgm:pt>
  </dgm:ptLst>
  <dgm:cxnLst>
    <dgm:cxn modelId="{72D91450-AD91-4DD6-B6BB-4119B6C81246}" type="presOf" srcId="{9BDACE5B-6764-438E-8A8D-AB04473E1868}" destId="{80A87DD0-9D69-431C-8779-F0777780CA23}" srcOrd="0" destOrd="0" presId="urn:microsoft.com/office/officeart/2005/8/layout/default"/>
    <dgm:cxn modelId="{46FBFFF3-ABCA-4322-B7A0-8467D366B53D}" srcId="{E78998E5-D8E5-4594-977D-689F014D2FC5}" destId="{9BDACE5B-6764-438E-8A8D-AB04473E1868}" srcOrd="5" destOrd="0" parTransId="{9DB4C03F-90BC-4953-B75B-934B39B313DE}" sibTransId="{C89F822C-AA55-41E3-A58B-229F6ECAA5FC}"/>
    <dgm:cxn modelId="{324ED811-65B8-4527-9C6C-255E438BA592}" srcId="{E78998E5-D8E5-4594-977D-689F014D2FC5}" destId="{FD8AAF12-693B-4BC9-BAC1-65E4023618CF}" srcOrd="0" destOrd="0" parTransId="{A719EFDB-B8B8-40AC-B8B4-4CC2B6F5A853}" sibTransId="{DBEBB283-5AE2-4D1C-95C7-7E29F415EE29}"/>
    <dgm:cxn modelId="{C124ED5D-46F2-4676-B564-70BC17038941}" type="presOf" srcId="{70B30A27-5965-4571-A8F4-ED084BE1614B}" destId="{9F123C54-C512-46FB-A6B2-F2B498E259F2}" srcOrd="0" destOrd="0" presId="urn:microsoft.com/office/officeart/2005/8/layout/default"/>
    <dgm:cxn modelId="{C6F131FC-7529-47B4-8FE5-EECD10BA186A}" type="presOf" srcId="{81C9D862-C332-40AF-9CA5-F06764D1B538}" destId="{61BE5E2B-4359-4102-AB78-667AFE570B31}" srcOrd="0" destOrd="0" presId="urn:microsoft.com/office/officeart/2005/8/layout/default"/>
    <dgm:cxn modelId="{C504129B-34C0-427C-B5B0-3167030DEE28}" type="presOf" srcId="{FD8AAF12-693B-4BC9-BAC1-65E4023618CF}" destId="{2DA8D0DE-A689-4C3A-B6AC-87A361CE28E9}" srcOrd="0" destOrd="0" presId="urn:microsoft.com/office/officeart/2005/8/layout/default"/>
    <dgm:cxn modelId="{9D8B6263-32A2-484E-BFB6-411525FD8DC2}" srcId="{E78998E5-D8E5-4594-977D-689F014D2FC5}" destId="{81C9D862-C332-40AF-9CA5-F06764D1B538}" srcOrd="4" destOrd="0" parTransId="{B38B6A4F-33EA-4F4E-81FB-322EAC27BB4F}" sibTransId="{CBB176CE-DC6E-4EAF-8275-09A4FED414BF}"/>
    <dgm:cxn modelId="{80A02AFB-9DD7-4854-ADBB-04F1C333C4D8}" srcId="{E78998E5-D8E5-4594-977D-689F014D2FC5}" destId="{70B30A27-5965-4571-A8F4-ED084BE1614B}" srcOrd="3" destOrd="0" parTransId="{FEC3BAA2-8DDB-41E6-A335-8C034574DEAD}" sibTransId="{8C134892-EDD2-494C-9B8D-C7AF9F52809B}"/>
    <dgm:cxn modelId="{AB8B8E0A-F790-4CA5-B9D1-D4205A69713B}" type="presOf" srcId="{3B2FB1FD-575C-4BA1-B04C-7F29EA085FA1}" destId="{1CD9F7F8-3D2D-4DEA-A174-C7D8E73FCD3A}" srcOrd="0" destOrd="0" presId="urn:microsoft.com/office/officeart/2005/8/layout/default"/>
    <dgm:cxn modelId="{4E0A3631-CC89-4CD7-AA06-7BE0DAE6621C}" srcId="{E78998E5-D8E5-4594-977D-689F014D2FC5}" destId="{6FC564DF-2826-4FB9-ACA2-04E52F8F5125}" srcOrd="2" destOrd="0" parTransId="{D47BE81B-C737-409E-9C65-AC1ECC09C6C1}" sibTransId="{205E4587-AE2D-440B-AED0-1926723C6EE0}"/>
    <dgm:cxn modelId="{9FA77976-BCD6-4BEB-BD62-742A82C2FE73}" type="presOf" srcId="{6FC564DF-2826-4FB9-ACA2-04E52F8F5125}" destId="{168A2A56-FB7C-400F-A11F-33CDA05A7B02}" srcOrd="0" destOrd="0" presId="urn:microsoft.com/office/officeart/2005/8/layout/default"/>
    <dgm:cxn modelId="{2ACE6EB6-4697-40CF-A3E3-8CC76706B0AE}" type="presOf" srcId="{E78998E5-D8E5-4594-977D-689F014D2FC5}" destId="{EF447053-EE24-4CC5-8402-594484875DCD}" srcOrd="0" destOrd="0" presId="urn:microsoft.com/office/officeart/2005/8/layout/default"/>
    <dgm:cxn modelId="{EBD23DF2-8DAE-4526-A2D5-9D71950CF966}" srcId="{E78998E5-D8E5-4594-977D-689F014D2FC5}" destId="{3B2FB1FD-575C-4BA1-B04C-7F29EA085FA1}" srcOrd="1" destOrd="0" parTransId="{93EBD268-558D-4891-9B1C-F72A71B7C2BE}" sibTransId="{4DD93F8F-0A33-499E-9AE8-D57105B2ECAA}"/>
    <dgm:cxn modelId="{554E2F8E-ACD2-4273-A409-1B1A2169FD05}" type="presParOf" srcId="{EF447053-EE24-4CC5-8402-594484875DCD}" destId="{2DA8D0DE-A689-4C3A-B6AC-87A361CE28E9}" srcOrd="0" destOrd="0" presId="urn:microsoft.com/office/officeart/2005/8/layout/default"/>
    <dgm:cxn modelId="{9BE60971-D958-41C2-86F5-15121722FA5A}" type="presParOf" srcId="{EF447053-EE24-4CC5-8402-594484875DCD}" destId="{2751311E-606A-4A8F-BCC2-858D85FD113C}" srcOrd="1" destOrd="0" presId="urn:microsoft.com/office/officeart/2005/8/layout/default"/>
    <dgm:cxn modelId="{97DF733A-F394-4B69-96A5-8FA9F29A188A}" type="presParOf" srcId="{EF447053-EE24-4CC5-8402-594484875DCD}" destId="{1CD9F7F8-3D2D-4DEA-A174-C7D8E73FCD3A}" srcOrd="2" destOrd="0" presId="urn:microsoft.com/office/officeart/2005/8/layout/default"/>
    <dgm:cxn modelId="{9461A33D-E909-4C1E-B955-4C8BEDABE7EE}" type="presParOf" srcId="{EF447053-EE24-4CC5-8402-594484875DCD}" destId="{2EF7B066-DF71-4889-981C-6700D0D221CC}" srcOrd="3" destOrd="0" presId="urn:microsoft.com/office/officeart/2005/8/layout/default"/>
    <dgm:cxn modelId="{30274A18-ED3A-4BF7-8F09-B2747F6612D3}" type="presParOf" srcId="{EF447053-EE24-4CC5-8402-594484875DCD}" destId="{168A2A56-FB7C-400F-A11F-33CDA05A7B02}" srcOrd="4" destOrd="0" presId="urn:microsoft.com/office/officeart/2005/8/layout/default"/>
    <dgm:cxn modelId="{47CE8242-BDBC-4B49-9DD7-9614D7187048}" type="presParOf" srcId="{EF447053-EE24-4CC5-8402-594484875DCD}" destId="{CD0CBEFE-D030-4AEC-AEA2-0E90D4B2AB92}" srcOrd="5" destOrd="0" presId="urn:microsoft.com/office/officeart/2005/8/layout/default"/>
    <dgm:cxn modelId="{3A407142-C45F-4352-9D36-7849D684B90E}" type="presParOf" srcId="{EF447053-EE24-4CC5-8402-594484875DCD}" destId="{9F123C54-C512-46FB-A6B2-F2B498E259F2}" srcOrd="6" destOrd="0" presId="urn:microsoft.com/office/officeart/2005/8/layout/default"/>
    <dgm:cxn modelId="{0CDABCBA-8ED0-48EB-B637-21EF878B42C9}" type="presParOf" srcId="{EF447053-EE24-4CC5-8402-594484875DCD}" destId="{E2E25892-0D31-47B5-8041-9136E0D3DAA2}" srcOrd="7" destOrd="0" presId="urn:microsoft.com/office/officeart/2005/8/layout/default"/>
    <dgm:cxn modelId="{E2224E91-429C-429E-B86E-C6E3B6114F8A}" type="presParOf" srcId="{EF447053-EE24-4CC5-8402-594484875DCD}" destId="{61BE5E2B-4359-4102-AB78-667AFE570B31}" srcOrd="8" destOrd="0" presId="urn:microsoft.com/office/officeart/2005/8/layout/default"/>
    <dgm:cxn modelId="{2555CA39-1A02-4930-8F18-F0CC42BFC7EC}" type="presParOf" srcId="{EF447053-EE24-4CC5-8402-594484875DCD}" destId="{8D9959E5-3CFC-41A4-8008-19311B242D85}" srcOrd="9" destOrd="0" presId="urn:microsoft.com/office/officeart/2005/8/layout/default"/>
    <dgm:cxn modelId="{941A56F6-969E-43E1-8175-E598D73C51A0}" type="presParOf" srcId="{EF447053-EE24-4CC5-8402-594484875DCD}" destId="{80A87DD0-9D69-431C-8779-F0777780CA2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5E8C3-C73D-4946-8198-3592FE8902BF}">
      <dsp:nvSpPr>
        <dsp:cNvPr id="0" name=""/>
        <dsp:cNvSpPr/>
      </dsp:nvSpPr>
      <dsp:spPr>
        <a:xfrm>
          <a:off x="2278529" y="3606017"/>
          <a:ext cx="1135857" cy="394264"/>
        </a:xfrm>
        <a:custGeom>
          <a:avLst/>
          <a:gdLst/>
          <a:ahLst/>
          <a:cxnLst/>
          <a:rect l="0" t="0" r="0" b="0"/>
          <a:pathLst>
            <a:path>
              <a:moveTo>
                <a:pt x="0" y="0"/>
              </a:moveTo>
              <a:lnTo>
                <a:pt x="0" y="197132"/>
              </a:lnTo>
              <a:lnTo>
                <a:pt x="1135857" y="197132"/>
              </a:lnTo>
              <a:lnTo>
                <a:pt x="1135857" y="39426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F98439-AC5F-41E2-86D1-A9E5D5043086}">
      <dsp:nvSpPr>
        <dsp:cNvPr id="0" name=""/>
        <dsp:cNvSpPr/>
      </dsp:nvSpPr>
      <dsp:spPr>
        <a:xfrm>
          <a:off x="1142671" y="3606017"/>
          <a:ext cx="1135857" cy="394264"/>
        </a:xfrm>
        <a:custGeom>
          <a:avLst/>
          <a:gdLst/>
          <a:ahLst/>
          <a:cxnLst/>
          <a:rect l="0" t="0" r="0" b="0"/>
          <a:pathLst>
            <a:path>
              <a:moveTo>
                <a:pt x="1135857" y="0"/>
              </a:moveTo>
              <a:lnTo>
                <a:pt x="1135857" y="197132"/>
              </a:lnTo>
              <a:lnTo>
                <a:pt x="0" y="197132"/>
              </a:lnTo>
              <a:lnTo>
                <a:pt x="0" y="39426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BA49EF-BA6C-4683-BF14-545320A51421}">
      <dsp:nvSpPr>
        <dsp:cNvPr id="0" name=""/>
        <dsp:cNvSpPr/>
      </dsp:nvSpPr>
      <dsp:spPr>
        <a:xfrm>
          <a:off x="2232809" y="2273027"/>
          <a:ext cx="91440" cy="394264"/>
        </a:xfrm>
        <a:custGeom>
          <a:avLst/>
          <a:gdLst/>
          <a:ahLst/>
          <a:cxnLst/>
          <a:rect l="0" t="0" r="0" b="0"/>
          <a:pathLst>
            <a:path>
              <a:moveTo>
                <a:pt x="45720" y="0"/>
              </a:moveTo>
              <a:lnTo>
                <a:pt x="45720" y="39426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2E6E1-ADF3-462C-80CF-D0461DA6AB87}">
      <dsp:nvSpPr>
        <dsp:cNvPr id="0" name=""/>
        <dsp:cNvSpPr/>
      </dsp:nvSpPr>
      <dsp:spPr>
        <a:xfrm>
          <a:off x="2232809" y="938725"/>
          <a:ext cx="91440" cy="395576"/>
        </a:xfrm>
        <a:custGeom>
          <a:avLst/>
          <a:gdLst/>
          <a:ahLst/>
          <a:cxnLst/>
          <a:rect l="0" t="0" r="0" b="0"/>
          <a:pathLst>
            <a:path>
              <a:moveTo>
                <a:pt x="45720" y="0"/>
              </a:moveTo>
              <a:lnTo>
                <a:pt x="45720" y="39557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2478B9-39F9-4817-9DEE-FB6392A99FF9}">
      <dsp:nvSpPr>
        <dsp:cNvPr id="0" name=""/>
        <dsp:cNvSpPr/>
      </dsp:nvSpPr>
      <dsp:spPr>
        <a:xfrm>
          <a:off x="1339804" y="0"/>
          <a:ext cx="1877450" cy="93872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HSE </a:t>
          </a:r>
          <a:r>
            <a:rPr lang="en-US" sz="1400" b="1" kern="1200" dirty="0" smtClean="0">
              <a:latin typeface="Arial" panose="020B0604020202020204" pitchFamily="34" charset="0"/>
              <a:cs typeface="Arial" panose="020B0604020202020204" pitchFamily="34" charset="0"/>
            </a:rPr>
            <a:t>Centre</a:t>
          </a:r>
          <a:endParaRPr lang="en-IE" sz="1400" b="1" kern="1200" dirty="0">
            <a:latin typeface="Arial" panose="020B0604020202020204" pitchFamily="34" charset="0"/>
            <a:cs typeface="Arial" panose="020B0604020202020204" pitchFamily="34" charset="0"/>
          </a:endParaRPr>
        </a:p>
      </dsp:txBody>
      <dsp:txXfrm>
        <a:off x="1339804" y="0"/>
        <a:ext cx="1877450" cy="938725"/>
      </dsp:txXfrm>
    </dsp:sp>
    <dsp:sp modelId="{13E807B8-8A37-498C-855B-67364D29D5C2}">
      <dsp:nvSpPr>
        <dsp:cNvPr id="0" name=""/>
        <dsp:cNvSpPr/>
      </dsp:nvSpPr>
      <dsp:spPr>
        <a:xfrm>
          <a:off x="1339804" y="1334301"/>
          <a:ext cx="1877450" cy="93872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E" sz="1400" b="1" kern="1200" dirty="0">
              <a:latin typeface="Arial" panose="020B0604020202020204" pitchFamily="34" charset="0"/>
              <a:cs typeface="Arial" panose="020B0604020202020204" pitchFamily="34" charset="0"/>
            </a:rPr>
            <a:t>Health Region</a:t>
          </a:r>
          <a:br>
            <a:rPr lang="en-IE" sz="1400" b="1" kern="1200" dirty="0">
              <a:latin typeface="Arial" panose="020B0604020202020204" pitchFamily="34" charset="0"/>
              <a:cs typeface="Arial" panose="020B0604020202020204" pitchFamily="34" charset="0"/>
            </a:rPr>
          </a:br>
          <a:endParaRPr lang="en-IE" sz="1400" b="1" kern="1200" dirty="0">
            <a:latin typeface="Arial" panose="020B0604020202020204" pitchFamily="34" charset="0"/>
            <a:cs typeface="Arial" panose="020B0604020202020204" pitchFamily="34" charset="0"/>
          </a:endParaRPr>
        </a:p>
      </dsp:txBody>
      <dsp:txXfrm>
        <a:off x="1339804" y="1334301"/>
        <a:ext cx="1877450" cy="938725"/>
      </dsp:txXfrm>
    </dsp:sp>
    <dsp:sp modelId="{4C988010-BF81-41D5-B3D1-D0EAC5BF8C62}">
      <dsp:nvSpPr>
        <dsp:cNvPr id="0" name=""/>
        <dsp:cNvSpPr/>
      </dsp:nvSpPr>
      <dsp:spPr>
        <a:xfrm>
          <a:off x="1339804" y="2667291"/>
          <a:ext cx="1877450" cy="9387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E" sz="1400" b="1" kern="1200" dirty="0">
              <a:latin typeface="Arial" panose="020B0604020202020204" pitchFamily="34" charset="0"/>
              <a:cs typeface="Arial" panose="020B0604020202020204" pitchFamily="34" charset="0"/>
            </a:rPr>
            <a:t>Integrated</a:t>
          </a:r>
          <a:br>
            <a:rPr lang="en-IE" sz="1400" b="1" kern="1200" dirty="0">
              <a:latin typeface="Arial" panose="020B0604020202020204" pitchFamily="34" charset="0"/>
              <a:cs typeface="Arial" panose="020B0604020202020204" pitchFamily="34" charset="0"/>
            </a:rPr>
          </a:br>
          <a:r>
            <a:rPr lang="en-IE" sz="1400" b="1" kern="1200" dirty="0">
              <a:latin typeface="Arial" panose="020B0604020202020204" pitchFamily="34" charset="0"/>
              <a:cs typeface="Arial" panose="020B0604020202020204" pitchFamily="34" charset="0"/>
            </a:rPr>
            <a:t>Healthcare</a:t>
          </a:r>
          <a:br>
            <a:rPr lang="en-IE" sz="1400" b="1" kern="1200" dirty="0">
              <a:latin typeface="Arial" panose="020B0604020202020204" pitchFamily="34" charset="0"/>
              <a:cs typeface="Arial" panose="020B0604020202020204" pitchFamily="34" charset="0"/>
            </a:rPr>
          </a:br>
          <a:r>
            <a:rPr lang="en-IE" sz="1400" b="1" kern="1200" dirty="0">
              <a:latin typeface="Arial" panose="020B0604020202020204" pitchFamily="34" charset="0"/>
              <a:cs typeface="Arial" panose="020B0604020202020204" pitchFamily="34" charset="0"/>
            </a:rPr>
            <a:t>Area (IHA</a:t>
          </a:r>
          <a:r>
            <a:rPr lang="en-IE" sz="1400" b="1" kern="1200" dirty="0" smtClean="0">
              <a:latin typeface="Arial" panose="020B0604020202020204" pitchFamily="34" charset="0"/>
              <a:cs typeface="Arial" panose="020B0604020202020204" pitchFamily="34" charset="0"/>
            </a:rPr>
            <a:t>)</a:t>
          </a:r>
          <a:endParaRPr lang="en-IE" sz="1400" b="1" kern="1200" dirty="0">
            <a:latin typeface="Arial" panose="020B0604020202020204" pitchFamily="34" charset="0"/>
            <a:cs typeface="Arial" panose="020B0604020202020204" pitchFamily="34" charset="0"/>
          </a:endParaRPr>
        </a:p>
      </dsp:txBody>
      <dsp:txXfrm>
        <a:off x="1339804" y="2667291"/>
        <a:ext cx="1877450" cy="938725"/>
      </dsp:txXfrm>
    </dsp:sp>
    <dsp:sp modelId="{D98AC8F3-5D80-4164-96E7-DACE0E38D893}">
      <dsp:nvSpPr>
        <dsp:cNvPr id="0" name=""/>
        <dsp:cNvSpPr/>
      </dsp:nvSpPr>
      <dsp:spPr>
        <a:xfrm>
          <a:off x="203946" y="4000281"/>
          <a:ext cx="1877450" cy="938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E" sz="1400" b="1" kern="1200" dirty="0">
              <a:latin typeface="Arial" panose="020B0604020202020204" pitchFamily="34" charset="0"/>
              <a:cs typeface="Arial" panose="020B0604020202020204" pitchFamily="34" charset="0"/>
            </a:rPr>
            <a:t>Community </a:t>
          </a:r>
          <a:r>
            <a:rPr lang="en-IE" sz="1400" b="1" kern="1200" dirty="0" smtClean="0">
              <a:latin typeface="Arial" panose="020B0604020202020204" pitchFamily="34" charset="0"/>
              <a:cs typeface="Arial" panose="020B0604020202020204" pitchFamily="34" charset="0"/>
            </a:rPr>
            <a:t>Services</a:t>
          </a:r>
          <a:endParaRPr lang="en-IE" sz="1400" b="1" kern="1200" dirty="0">
            <a:latin typeface="Arial" panose="020B0604020202020204" pitchFamily="34" charset="0"/>
            <a:cs typeface="Arial" panose="020B0604020202020204" pitchFamily="34" charset="0"/>
          </a:endParaRPr>
        </a:p>
      </dsp:txBody>
      <dsp:txXfrm>
        <a:off x="203946" y="4000281"/>
        <a:ext cx="1877450" cy="938725"/>
      </dsp:txXfrm>
    </dsp:sp>
    <dsp:sp modelId="{A0AC9DFD-F974-407E-BD2F-4643EEA7370D}">
      <dsp:nvSpPr>
        <dsp:cNvPr id="0" name=""/>
        <dsp:cNvSpPr/>
      </dsp:nvSpPr>
      <dsp:spPr>
        <a:xfrm>
          <a:off x="2475661" y="4000281"/>
          <a:ext cx="1877450" cy="938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E" sz="1400" b="1" kern="1200" dirty="0">
              <a:latin typeface="Arial" panose="020B0604020202020204" pitchFamily="34" charset="0"/>
              <a:cs typeface="Arial" panose="020B0604020202020204" pitchFamily="34" charset="0"/>
            </a:rPr>
            <a:t>Acute</a:t>
          </a:r>
          <a:br>
            <a:rPr lang="en-IE" sz="1400" b="1" kern="1200" dirty="0">
              <a:latin typeface="Arial" panose="020B0604020202020204" pitchFamily="34" charset="0"/>
              <a:cs typeface="Arial" panose="020B0604020202020204" pitchFamily="34" charset="0"/>
            </a:rPr>
          </a:br>
          <a:r>
            <a:rPr lang="en-IE" sz="1400" b="1" kern="1200" dirty="0">
              <a:latin typeface="Arial" panose="020B0604020202020204" pitchFamily="34" charset="0"/>
              <a:cs typeface="Arial" panose="020B0604020202020204" pitchFamily="34" charset="0"/>
            </a:rPr>
            <a:t>Hospitals</a:t>
          </a:r>
        </a:p>
      </dsp:txBody>
      <dsp:txXfrm>
        <a:off x="2475661" y="4000281"/>
        <a:ext cx="1877450" cy="938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8D0DE-A689-4C3A-B6AC-87A361CE28E9}">
      <dsp:nvSpPr>
        <dsp:cNvPr id="0" name=""/>
        <dsp:cNvSpPr/>
      </dsp:nvSpPr>
      <dsp:spPr>
        <a:xfrm>
          <a:off x="0" y="527400"/>
          <a:ext cx="3356820" cy="2014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kern="1200" dirty="0" smtClean="0">
              <a:effectLst/>
              <a:latin typeface="+mj-lt"/>
              <a:ea typeface="Times New Roman" panose="02020603050405020304" pitchFamily="18" charset="0"/>
              <a:cs typeface="Times New Roman" panose="02020603050405020304" pitchFamily="18" charset="0"/>
            </a:rPr>
            <a:t>Your line manager and Regional Executive Officer (REO)</a:t>
          </a:r>
          <a:endParaRPr lang="en-US" sz="2000" kern="1200" dirty="0">
            <a:latin typeface="+mj-lt"/>
          </a:endParaRPr>
        </a:p>
      </dsp:txBody>
      <dsp:txXfrm>
        <a:off x="0" y="527400"/>
        <a:ext cx="3356820" cy="2014092"/>
      </dsp:txXfrm>
    </dsp:sp>
    <dsp:sp modelId="{1CD9F7F8-3D2D-4DEA-A174-C7D8E73FCD3A}">
      <dsp:nvSpPr>
        <dsp:cNvPr id="0" name=""/>
        <dsp:cNvSpPr/>
      </dsp:nvSpPr>
      <dsp:spPr>
        <a:xfrm>
          <a:off x="3692502" y="527400"/>
          <a:ext cx="3356820" cy="2014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kern="1200" dirty="0" smtClean="0">
              <a:latin typeface="+mj-lt"/>
              <a:ea typeface="Times New Roman" panose="02020603050405020304" pitchFamily="18" charset="0"/>
              <a:cs typeface="Times New Roman" panose="02020603050405020304" pitchFamily="18" charset="0"/>
            </a:rPr>
            <a:t>Staff email updates, Health Matters and HSE staff website</a:t>
          </a:r>
        </a:p>
        <a:p>
          <a:pPr lvl="0" algn="ctr" defTabSz="889000">
            <a:lnSpc>
              <a:spcPct val="90000"/>
            </a:lnSpc>
            <a:spcBef>
              <a:spcPct val="0"/>
            </a:spcBef>
            <a:spcAft>
              <a:spcPct val="35000"/>
            </a:spcAft>
          </a:pPr>
          <a:r>
            <a:rPr lang="en-US" sz="2000" kern="1200" dirty="0" smtClean="0">
              <a:latin typeface="+mj-lt"/>
              <a:cs typeface="Times New Roman" panose="02020603050405020304" pitchFamily="18" charset="0"/>
            </a:rPr>
            <a:t>https://healthservice.hse.ie/staff/</a:t>
          </a:r>
          <a:endParaRPr lang="en-US" sz="2000" kern="1200" dirty="0">
            <a:latin typeface="+mj-lt"/>
          </a:endParaRPr>
        </a:p>
      </dsp:txBody>
      <dsp:txXfrm>
        <a:off x="3692502" y="527400"/>
        <a:ext cx="3356820" cy="2014092"/>
      </dsp:txXfrm>
    </dsp:sp>
    <dsp:sp modelId="{168A2A56-FB7C-400F-A11F-33CDA05A7B02}">
      <dsp:nvSpPr>
        <dsp:cNvPr id="0" name=""/>
        <dsp:cNvSpPr/>
      </dsp:nvSpPr>
      <dsp:spPr>
        <a:xfrm>
          <a:off x="7385005" y="527400"/>
          <a:ext cx="3356820" cy="2014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IE" sz="2000" kern="1200" dirty="0" smtClean="0">
            <a:effectLst/>
            <a:latin typeface="+mj-lt"/>
            <a:ea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n-IE" sz="2000" kern="1200" dirty="0" smtClean="0">
              <a:effectLst/>
              <a:latin typeface="+mj-lt"/>
              <a:ea typeface="Times New Roman" panose="02020603050405020304" pitchFamily="18" charset="0"/>
              <a:cs typeface="Times New Roman" panose="02020603050405020304" pitchFamily="18" charset="0"/>
            </a:rPr>
            <a:t>HSE Health Regions information web page</a:t>
          </a:r>
        </a:p>
        <a:p>
          <a:pPr lvl="0" algn="ctr" defTabSz="889000">
            <a:lnSpc>
              <a:spcPct val="90000"/>
            </a:lnSpc>
            <a:spcBef>
              <a:spcPct val="0"/>
            </a:spcBef>
            <a:spcAft>
              <a:spcPct val="35000"/>
            </a:spcAft>
          </a:pPr>
          <a:r>
            <a:rPr lang="en-IE" sz="2000" kern="1200" dirty="0" smtClean="0">
              <a:effectLst/>
              <a:latin typeface="+mj-lt"/>
              <a:ea typeface="Times New Roman" panose="02020603050405020304" pitchFamily="18" charset="0"/>
              <a:cs typeface="Times New Roman" panose="02020603050405020304" pitchFamily="18" charset="0"/>
            </a:rPr>
            <a:t> </a:t>
          </a:r>
          <a:r>
            <a:rPr lang="en-US" sz="2000" kern="1200" dirty="0" smtClean="0">
              <a:effectLst/>
              <a:latin typeface="+mj-lt"/>
              <a:cs typeface="Times New Roman" panose="02020603050405020304" pitchFamily="18" charset="0"/>
            </a:rPr>
            <a:t>https://www.hse.ie/eng/about/who/health-regions/</a:t>
          </a:r>
        </a:p>
        <a:p>
          <a:pPr lvl="0" algn="ctr" defTabSz="889000">
            <a:lnSpc>
              <a:spcPct val="90000"/>
            </a:lnSpc>
            <a:spcBef>
              <a:spcPct val="0"/>
            </a:spcBef>
            <a:spcAft>
              <a:spcPct val="35000"/>
            </a:spcAft>
          </a:pPr>
          <a:r>
            <a:rPr lang="en-IE" sz="2000" kern="1200" dirty="0" smtClean="0">
              <a:effectLst/>
              <a:latin typeface="+mj-lt"/>
              <a:ea typeface="Times New Roman" panose="02020603050405020304" pitchFamily="18" charset="0"/>
              <a:cs typeface="Times New Roman" panose="02020603050405020304" pitchFamily="18" charset="0"/>
            </a:rPr>
            <a:t/>
          </a:r>
          <a:br>
            <a:rPr lang="en-IE" sz="2000" kern="1200" dirty="0" smtClean="0">
              <a:effectLst/>
              <a:latin typeface="+mj-lt"/>
              <a:ea typeface="Times New Roman" panose="02020603050405020304" pitchFamily="18" charset="0"/>
              <a:cs typeface="Times New Roman" panose="02020603050405020304" pitchFamily="18" charset="0"/>
            </a:rPr>
          </a:br>
          <a:endParaRPr lang="en-US" sz="2000" kern="1200" dirty="0">
            <a:latin typeface="+mj-lt"/>
          </a:endParaRPr>
        </a:p>
      </dsp:txBody>
      <dsp:txXfrm>
        <a:off x="7385005" y="527400"/>
        <a:ext cx="3356820" cy="2014092"/>
      </dsp:txXfrm>
    </dsp:sp>
    <dsp:sp modelId="{9F123C54-C512-46FB-A6B2-F2B498E259F2}">
      <dsp:nvSpPr>
        <dsp:cNvPr id="0" name=""/>
        <dsp:cNvSpPr/>
      </dsp:nvSpPr>
      <dsp:spPr>
        <a:xfrm>
          <a:off x="0" y="2877174"/>
          <a:ext cx="3356820" cy="2014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kern="1200" dirty="0" smtClean="0">
              <a:latin typeface="+mj-lt"/>
              <a:ea typeface="Times New Roman" panose="02020603050405020304" pitchFamily="18" charset="0"/>
              <a:cs typeface="Times New Roman" panose="02020603050405020304" pitchFamily="18" charset="0"/>
            </a:rPr>
            <a:t>FAQ document available soon on HSE staff website</a:t>
          </a:r>
          <a:endParaRPr lang="en-IE" sz="2000" kern="1200" dirty="0">
            <a:effectLst/>
            <a:latin typeface="+mj-lt"/>
            <a:ea typeface="Times New Roman" panose="02020603050405020304" pitchFamily="18" charset="0"/>
            <a:cs typeface="Times New Roman" panose="02020603050405020304" pitchFamily="18" charset="0"/>
          </a:endParaRPr>
        </a:p>
      </dsp:txBody>
      <dsp:txXfrm>
        <a:off x="0" y="2877174"/>
        <a:ext cx="3356820" cy="2014092"/>
      </dsp:txXfrm>
    </dsp:sp>
    <dsp:sp modelId="{61BE5E2B-4359-4102-AB78-667AFE570B31}">
      <dsp:nvSpPr>
        <dsp:cNvPr id="0" name=""/>
        <dsp:cNvSpPr/>
      </dsp:nvSpPr>
      <dsp:spPr>
        <a:xfrm>
          <a:off x="3692502" y="2877174"/>
          <a:ext cx="3356820" cy="2014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kern="1200" dirty="0" smtClean="0">
              <a:effectLst/>
              <a:latin typeface="+mj-lt"/>
              <a:ea typeface="Times New Roman" panose="02020603050405020304" pitchFamily="18" charset="0"/>
              <a:cs typeface="Times New Roman" panose="02020603050405020304" pitchFamily="18" charset="0"/>
            </a:rPr>
            <a:t>Staff &amp; stakeholder engagements</a:t>
          </a:r>
          <a:endParaRPr lang="en-IE" sz="2000" kern="1200" dirty="0">
            <a:effectLst/>
            <a:latin typeface="+mj-lt"/>
            <a:ea typeface="Times New Roman" panose="02020603050405020304" pitchFamily="18" charset="0"/>
            <a:cs typeface="Times New Roman" panose="02020603050405020304" pitchFamily="18" charset="0"/>
          </a:endParaRPr>
        </a:p>
      </dsp:txBody>
      <dsp:txXfrm>
        <a:off x="3692502" y="2877174"/>
        <a:ext cx="3356820" cy="2014092"/>
      </dsp:txXfrm>
    </dsp:sp>
    <dsp:sp modelId="{80A87DD0-9D69-431C-8779-F0777780CA23}">
      <dsp:nvSpPr>
        <dsp:cNvPr id="0" name=""/>
        <dsp:cNvSpPr/>
      </dsp:nvSpPr>
      <dsp:spPr>
        <a:xfrm>
          <a:off x="7385005" y="2877174"/>
          <a:ext cx="3356820" cy="2014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kern="1200" dirty="0" smtClean="0">
              <a:latin typeface="+mj-lt"/>
              <a:ea typeface="Times New Roman" panose="02020603050405020304" pitchFamily="18" charset="0"/>
              <a:cs typeface="Times New Roman" panose="02020603050405020304" pitchFamily="18" charset="0"/>
            </a:rPr>
            <a:t>If you have a question please contact the </a:t>
          </a:r>
        </a:p>
        <a:p>
          <a:pPr lvl="0" algn="ctr" defTabSz="889000">
            <a:lnSpc>
              <a:spcPct val="90000"/>
            </a:lnSpc>
            <a:spcBef>
              <a:spcPct val="0"/>
            </a:spcBef>
            <a:spcAft>
              <a:spcPct val="35000"/>
            </a:spcAft>
          </a:pPr>
          <a:r>
            <a:rPr lang="en-IE" sz="2000" kern="1200" dirty="0" smtClean="0">
              <a:latin typeface="+mj-lt"/>
              <a:ea typeface="Times New Roman" panose="02020603050405020304" pitchFamily="18" charset="0"/>
              <a:cs typeface="Times New Roman" panose="02020603050405020304" pitchFamily="18" charset="0"/>
            </a:rPr>
            <a:t>Health Regions team</a:t>
          </a:r>
        </a:p>
        <a:p>
          <a:pPr lvl="0" algn="ctr" defTabSz="889000">
            <a:lnSpc>
              <a:spcPct val="90000"/>
            </a:lnSpc>
            <a:spcBef>
              <a:spcPct val="0"/>
            </a:spcBef>
            <a:spcAft>
              <a:spcPct val="35000"/>
            </a:spcAft>
          </a:pPr>
          <a:r>
            <a:rPr lang="en-IE" sz="2000" kern="1200" dirty="0" smtClean="0">
              <a:latin typeface="+mj-lt"/>
              <a:ea typeface="Times New Roman" panose="02020603050405020304" pitchFamily="18" charset="0"/>
              <a:cs typeface="Times New Roman" panose="02020603050405020304" pitchFamily="18" charset="0"/>
            </a:rPr>
            <a:t>healthregions.team@hse.ie</a:t>
          </a:r>
        </a:p>
        <a:p>
          <a:pPr lvl="0" algn="ctr" defTabSz="889000">
            <a:lnSpc>
              <a:spcPct val="90000"/>
            </a:lnSpc>
            <a:spcBef>
              <a:spcPct val="0"/>
            </a:spcBef>
            <a:spcAft>
              <a:spcPct val="35000"/>
            </a:spcAft>
          </a:pPr>
          <a:r>
            <a:rPr lang="en-IE" sz="2000" b="0" i="0" kern="1200" dirty="0" smtClean="0">
              <a:latin typeface="+mj-lt"/>
            </a:rPr>
            <a:t> </a:t>
          </a:r>
          <a:endParaRPr lang="en-IE" sz="2000" kern="1200" dirty="0">
            <a:latin typeface="+mj-lt"/>
            <a:ea typeface="Times New Roman" panose="02020603050405020304" pitchFamily="18" charset="0"/>
            <a:cs typeface="Times New Roman" panose="02020603050405020304" pitchFamily="18" charset="0"/>
          </a:endParaRPr>
        </a:p>
      </dsp:txBody>
      <dsp:txXfrm>
        <a:off x="7385005" y="2877174"/>
        <a:ext cx="3356820" cy="20140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C0906-2B37-4291-91A4-DC8779DC699E}" type="datetimeFigureOut">
              <a:rPr lang="en-IE" smtClean="0"/>
              <a:t>20/03/2024</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6A720-BA9D-4733-90C1-6710CAE0AA8F}" type="slidenum">
              <a:rPr lang="en-IE" smtClean="0"/>
              <a:t>‹#›</a:t>
            </a:fld>
            <a:endParaRPr lang="en-IE" dirty="0"/>
          </a:p>
        </p:txBody>
      </p:sp>
    </p:spTree>
    <p:extLst>
      <p:ext uri="{BB962C8B-B14F-4D97-AF65-F5344CB8AC3E}">
        <p14:creationId xmlns:p14="http://schemas.microsoft.com/office/powerpoint/2010/main" val="1613871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tel:1800444925"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tel:0818327327" TargetMode="External"/><Relationship Id="rId4" Type="http://schemas.openxmlformats.org/officeDocument/2006/relationships/hyperlink" Target="mailto:ask.hr@hse.i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bout.hse.ie/health-region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6A720-BA9D-4733-90C1-6710CAE0AA8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27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sz="1200" kern="1200" dirty="0" smtClean="0">
                <a:solidFill>
                  <a:schemeClr val="tx1"/>
                </a:solidFill>
                <a:effectLst/>
                <a:latin typeface="+mn-lt"/>
                <a:ea typeface="+mn-ea"/>
                <a:cs typeface="+mn-cs"/>
              </a:rPr>
              <a:t>The six Regional Executive</a:t>
            </a:r>
            <a:r>
              <a:rPr lang="en-IE" sz="1200" kern="1200" baseline="0" dirty="0" smtClean="0">
                <a:solidFill>
                  <a:schemeClr val="tx1"/>
                </a:solidFill>
                <a:effectLst/>
                <a:latin typeface="+mn-lt"/>
                <a:ea typeface="+mn-ea"/>
                <a:cs typeface="+mn-cs"/>
              </a:rPr>
              <a:t> Officers (REOs) have been announced.  Sandra Broderick took up her post in December 2023, and, Martina Queally commenced in post in January 2024.  </a:t>
            </a:r>
          </a:p>
        </p:txBody>
      </p:sp>
      <p:sp>
        <p:nvSpPr>
          <p:cNvPr id="4" name="Slide Number Placeholder 3"/>
          <p:cNvSpPr>
            <a:spLocks noGrp="1"/>
          </p:cNvSpPr>
          <p:nvPr>
            <p:ph type="sldNum" sz="quarter" idx="10"/>
          </p:nvPr>
        </p:nvSpPr>
        <p:spPr/>
        <p:txBody>
          <a:bodyPr/>
          <a:lstStyle/>
          <a:p>
            <a:fld id="{9596A720-BA9D-4733-90C1-6710CAE0AA8F}" type="slidenum">
              <a:rPr lang="en-IE" smtClean="0"/>
              <a:t>11</a:t>
            </a:fld>
            <a:endParaRPr lang="en-IE" dirty="0"/>
          </a:p>
        </p:txBody>
      </p:sp>
    </p:spTree>
    <p:extLst>
      <p:ext uri="{BB962C8B-B14F-4D97-AF65-F5344CB8AC3E}">
        <p14:creationId xmlns:p14="http://schemas.microsoft.com/office/powerpoint/2010/main" val="2633511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dirty="0" smtClean="0"/>
              <a:t>This</a:t>
            </a:r>
            <a:r>
              <a:rPr lang="en-IE" b="0" baseline="0" dirty="0" smtClean="0"/>
              <a:t> image displays the intended structure of the HSE Centre, as of 29.02.24.  This is subject to change following final review.</a:t>
            </a:r>
            <a:endParaRPr lang="en-IE" b="0" dirty="0"/>
          </a:p>
        </p:txBody>
      </p:sp>
      <p:sp>
        <p:nvSpPr>
          <p:cNvPr id="4" name="Slide Number Placeholder 3"/>
          <p:cNvSpPr>
            <a:spLocks noGrp="1"/>
          </p:cNvSpPr>
          <p:nvPr>
            <p:ph type="sldNum" sz="quarter" idx="10"/>
          </p:nvPr>
        </p:nvSpPr>
        <p:spPr/>
        <p:txBody>
          <a:bodyPr/>
          <a:lstStyle/>
          <a:p>
            <a:fld id="{9596A720-BA9D-4733-90C1-6710CAE0AA8F}" type="slidenum">
              <a:rPr lang="en-IE" smtClean="0"/>
              <a:t>12</a:t>
            </a:fld>
            <a:endParaRPr lang="en-IE" dirty="0"/>
          </a:p>
        </p:txBody>
      </p:sp>
    </p:spTree>
    <p:extLst>
      <p:ext uri="{BB962C8B-B14F-4D97-AF65-F5344CB8AC3E}">
        <p14:creationId xmlns:p14="http://schemas.microsoft.com/office/powerpoint/2010/main" val="3203645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latin typeface="Bierstadt" panose="020B0004020202020204" pitchFamily="34" charset="0"/>
              </a:rPr>
              <a:t>HSE Centre will focus on functions of </a:t>
            </a:r>
            <a:r>
              <a:rPr lang="en-IE" b="0" dirty="0" smtClean="0">
                <a:latin typeface="Bierstadt" panose="020B0004020202020204" pitchFamily="34" charset="0"/>
              </a:rPr>
              <a:t>Planning, Enablement, Performance, Assurance </a:t>
            </a:r>
            <a:r>
              <a:rPr lang="en-IE" dirty="0" smtClean="0">
                <a:latin typeface="Bierstadt" panose="020B0004020202020204" pitchFamily="34" charset="0"/>
              </a:rPr>
              <a:t>(PEPA).</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latin typeface="Bierstadt" panose="020B0004020202020204" pitchFamily="34" charset="0"/>
              </a:rPr>
              <a:t>Regions are accountable for services planned and delivered to the defined population in their geographies as well as their health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latin typeface="Bierstadt" panose="020B0004020202020204" pitchFamily="34" charset="0"/>
              </a:rPr>
              <a:t>Integrated</a:t>
            </a:r>
            <a:r>
              <a:rPr lang="en-IE" baseline="0" dirty="0" smtClean="0">
                <a:latin typeface="Bierstadt" panose="020B0004020202020204" pitchFamily="34" charset="0"/>
              </a:rPr>
              <a:t> Healthcare Areas </a:t>
            </a:r>
            <a:r>
              <a:rPr lang="en-IE" sz="1200" dirty="0" smtClean="0">
                <a:solidFill>
                  <a:schemeClr val="tx1"/>
                </a:solidFill>
              </a:rPr>
              <a:t>will bring together both acute and community services under one geographically based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smtClean="0">
                <a:solidFill>
                  <a:schemeClr val="tx1"/>
                </a:solidFill>
                <a:effectLst/>
                <a:latin typeface="+mn-lt"/>
                <a:ea typeface="+mn-ea"/>
                <a:cs typeface="+mn-cs"/>
              </a:rPr>
              <a:t>There are 96 CHNs across Ireland. Each CHN</a:t>
            </a:r>
            <a:r>
              <a:rPr lang="en-IE" sz="1200" b="0" i="0" kern="1200" baseline="0" dirty="0" smtClean="0">
                <a:solidFill>
                  <a:schemeClr val="tx1"/>
                </a:solidFill>
                <a:effectLst/>
                <a:latin typeface="+mn-lt"/>
                <a:ea typeface="+mn-ea"/>
                <a:cs typeface="+mn-cs"/>
              </a:rPr>
              <a:t> </a:t>
            </a:r>
            <a:r>
              <a:rPr lang="en-IE" sz="1200" b="0" i="0" kern="1200" dirty="0" smtClean="0">
                <a:solidFill>
                  <a:schemeClr val="tx1"/>
                </a:solidFill>
                <a:effectLst/>
                <a:latin typeface="+mn-lt"/>
                <a:ea typeface="+mn-ea"/>
                <a:cs typeface="+mn-cs"/>
              </a:rPr>
              <a:t>delivers primary healthcare services across a population of 50,000</a:t>
            </a:r>
            <a:r>
              <a:rPr lang="en-IE" sz="1200" b="0" i="0" kern="1200" baseline="0" dirty="0" smtClean="0">
                <a:solidFill>
                  <a:schemeClr val="tx1"/>
                </a:solidFill>
                <a:effectLst/>
                <a:latin typeface="+mn-lt"/>
                <a:ea typeface="+mn-ea"/>
                <a:cs typeface="+mn-cs"/>
              </a:rPr>
              <a:t> and</a:t>
            </a:r>
            <a:r>
              <a:rPr lang="en-IE" sz="1200" b="0" i="0" kern="1200" dirty="0" smtClean="0">
                <a:solidFill>
                  <a:schemeClr val="tx1"/>
                </a:solidFill>
                <a:effectLst/>
                <a:latin typeface="+mn-lt"/>
                <a:ea typeface="+mn-ea"/>
                <a:cs typeface="+mn-cs"/>
              </a:rPr>
              <a:t> consist of between 4-6 primary care teams, with GPs involved in delivering services.  Further information about CHNs can be found at https://www.hse.ie/eng/services/list/2/primarycare/community-healthcare-networks/ </a:t>
            </a:r>
            <a:endParaRPr lang="en-IE" dirty="0" smtClean="0">
              <a:latin typeface="Bierstadt" panose="020B0004020202020204" pitchFamily="34" charset="0"/>
            </a:endParaRPr>
          </a:p>
          <a:p>
            <a:pPr lvl="0"/>
            <a:r>
              <a:rPr lang="en-IE" dirty="0" smtClean="0">
                <a:latin typeface="Bierstadt" panose="020B0004020202020204" pitchFamily="34" charset="0"/>
              </a:rPr>
              <a:t>Most services planned and delivered locally within agreed national frameworks (e.g. chronic disease management, audiology, maternity services).</a:t>
            </a:r>
          </a:p>
          <a:p>
            <a:pPr lvl="0"/>
            <a:r>
              <a:rPr lang="en-IE" dirty="0" smtClean="0">
                <a:latin typeface="Bierstadt" panose="020B0004020202020204" pitchFamily="34" charset="0"/>
              </a:rPr>
              <a:t>Highly specialised services delivered nationally (e.g. neurosurgery).</a:t>
            </a:r>
          </a:p>
        </p:txBody>
      </p:sp>
      <p:sp>
        <p:nvSpPr>
          <p:cNvPr id="4" name="Slide Number Placeholder 3"/>
          <p:cNvSpPr>
            <a:spLocks noGrp="1"/>
          </p:cNvSpPr>
          <p:nvPr>
            <p:ph type="sldNum" sz="quarter" idx="10"/>
          </p:nvPr>
        </p:nvSpPr>
        <p:spPr/>
        <p:txBody>
          <a:bodyPr/>
          <a:lstStyle/>
          <a:p>
            <a:fld id="{9596A720-BA9D-4733-90C1-6710CAE0AA8F}" type="slidenum">
              <a:rPr lang="en-IE" smtClean="0"/>
              <a:t>13</a:t>
            </a:fld>
            <a:endParaRPr lang="en-IE" dirty="0"/>
          </a:p>
        </p:txBody>
      </p:sp>
    </p:spTree>
    <p:extLst>
      <p:ext uri="{BB962C8B-B14F-4D97-AF65-F5344CB8AC3E}">
        <p14:creationId xmlns:p14="http://schemas.microsoft.com/office/powerpoint/2010/main" val="49034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a:t>
            </a:r>
            <a:r>
              <a:rPr lang="en-IE" baseline="0" dirty="0" smtClean="0"/>
              <a:t> Health Regions EMT will report to the REO.</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smtClean="0"/>
              <a:t>The EMT will include IHA Leads (depicted in the diagram above) along with others, including clinical leadership and business supports.</a:t>
            </a:r>
          </a:p>
          <a:p>
            <a:endParaRPr lang="en-IE" baseline="0" dirty="0" smtClean="0"/>
          </a:p>
          <a:p>
            <a:endParaRPr lang="en-IE" dirty="0"/>
          </a:p>
        </p:txBody>
      </p:sp>
      <p:sp>
        <p:nvSpPr>
          <p:cNvPr id="4" name="Slide Number Placeholder 3"/>
          <p:cNvSpPr>
            <a:spLocks noGrp="1"/>
          </p:cNvSpPr>
          <p:nvPr>
            <p:ph type="sldNum" sz="quarter" idx="10"/>
          </p:nvPr>
        </p:nvSpPr>
        <p:spPr/>
        <p:txBody>
          <a:bodyPr/>
          <a:lstStyle/>
          <a:p>
            <a:fld id="{9596A720-BA9D-4733-90C1-6710CAE0AA8F}" type="slidenum">
              <a:rPr lang="en-IE" smtClean="0"/>
              <a:t>14</a:t>
            </a:fld>
            <a:endParaRPr lang="en-IE" dirty="0"/>
          </a:p>
        </p:txBody>
      </p:sp>
    </p:spTree>
    <p:extLst>
      <p:ext uri="{BB962C8B-B14F-4D97-AF65-F5344CB8AC3E}">
        <p14:creationId xmlns:p14="http://schemas.microsoft.com/office/powerpoint/2010/main" val="3695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Patient</a:t>
            </a:r>
            <a:r>
              <a:rPr lang="en-IE" baseline="0" dirty="0" smtClean="0"/>
              <a:t> and Service User Partnership is an exciting new feature of Health Regions.  It provides a structure to enable patient partnership at national, regional and IHA-levels of the organisation.</a:t>
            </a:r>
            <a:endParaRPr lang="en-IE" dirty="0"/>
          </a:p>
        </p:txBody>
      </p:sp>
      <p:sp>
        <p:nvSpPr>
          <p:cNvPr id="4" name="Slide Number Placeholder 3"/>
          <p:cNvSpPr>
            <a:spLocks noGrp="1"/>
          </p:cNvSpPr>
          <p:nvPr>
            <p:ph type="sldNum" sz="quarter" idx="10"/>
          </p:nvPr>
        </p:nvSpPr>
        <p:spPr/>
        <p:txBody>
          <a:bodyPr/>
          <a:lstStyle/>
          <a:p>
            <a:fld id="{9596A720-BA9D-4733-90C1-6710CAE0AA8F}" type="slidenum">
              <a:rPr lang="en-IE" smtClean="0"/>
              <a:t>15</a:t>
            </a:fld>
            <a:endParaRPr lang="en-IE" dirty="0"/>
          </a:p>
        </p:txBody>
      </p:sp>
    </p:spTree>
    <p:extLst>
      <p:ext uri="{BB962C8B-B14F-4D97-AF65-F5344CB8AC3E}">
        <p14:creationId xmlns:p14="http://schemas.microsoft.com/office/powerpoint/2010/main" val="4103770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diagram above demonstrates</a:t>
            </a:r>
            <a:r>
              <a:rPr lang="en-IE" baseline="0" dirty="0" smtClean="0"/>
              <a:t> the proposed </a:t>
            </a:r>
            <a:r>
              <a:rPr lang="en-IE" dirty="0" smtClean="0"/>
              <a:t>Patient</a:t>
            </a:r>
            <a:r>
              <a:rPr lang="en-IE" baseline="0" dirty="0" smtClean="0"/>
              <a:t> and Service User Partnership at all levels of the organisation (national, regional and IHA and local).</a:t>
            </a:r>
            <a:endParaRPr lang="en-IE" dirty="0"/>
          </a:p>
        </p:txBody>
      </p:sp>
      <p:sp>
        <p:nvSpPr>
          <p:cNvPr id="4" name="Slide Number Placeholder 3"/>
          <p:cNvSpPr>
            <a:spLocks noGrp="1"/>
          </p:cNvSpPr>
          <p:nvPr>
            <p:ph type="sldNum" sz="quarter" idx="10"/>
          </p:nvPr>
        </p:nvSpPr>
        <p:spPr/>
        <p:txBody>
          <a:bodyPr/>
          <a:lstStyle/>
          <a:p>
            <a:fld id="{9596A720-BA9D-4733-90C1-6710CAE0AA8F}" type="slidenum">
              <a:rPr lang="en-IE" smtClean="0"/>
              <a:t>16</a:t>
            </a:fld>
            <a:endParaRPr lang="en-IE" dirty="0"/>
          </a:p>
        </p:txBody>
      </p:sp>
    </p:spTree>
    <p:extLst>
      <p:ext uri="{BB962C8B-B14F-4D97-AF65-F5344CB8AC3E}">
        <p14:creationId xmlns:p14="http://schemas.microsoft.com/office/powerpoint/2010/main" val="1527864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Regional autonomy for financial</a:t>
            </a:r>
          </a:p>
          <a:p>
            <a:r>
              <a:rPr lang="en-IE" sz="1200" b="0" i="0" kern="1200" dirty="0" smtClean="0">
                <a:solidFill>
                  <a:schemeClr val="tx1"/>
                </a:solidFill>
                <a:effectLst/>
                <a:latin typeface="+mn-lt"/>
                <a:ea typeface="+mn-ea"/>
                <a:cs typeface="+mn-cs"/>
              </a:rPr>
              <a:t>Population-Based Resource Approach (PBRA) is a funding model for health and social care planning that seeks to equitably distribute available healthcare resources according to population need to promote allocative efficiency and equity in both health outcomes and distribution of resources</a:t>
            </a:r>
            <a:r>
              <a:rPr lang="en-IE" baseline="0" dirty="0" smtClean="0"/>
              <a:t> planning and staffing are important changes to the HSE that will be core components of Health Regions.</a:t>
            </a:r>
            <a:endParaRPr lang="en-IE" dirty="0"/>
          </a:p>
        </p:txBody>
      </p:sp>
      <p:sp>
        <p:nvSpPr>
          <p:cNvPr id="4" name="Slide Number Placeholder 3"/>
          <p:cNvSpPr>
            <a:spLocks noGrp="1"/>
          </p:cNvSpPr>
          <p:nvPr>
            <p:ph type="sldNum" sz="quarter" idx="10"/>
          </p:nvPr>
        </p:nvSpPr>
        <p:spPr/>
        <p:txBody>
          <a:bodyPr/>
          <a:lstStyle/>
          <a:p>
            <a:fld id="{9596A720-BA9D-4733-90C1-6710CAE0AA8F}" type="slidenum">
              <a:rPr lang="en-IE" smtClean="0"/>
              <a:t>17</a:t>
            </a:fld>
            <a:endParaRPr lang="en-IE" dirty="0"/>
          </a:p>
        </p:txBody>
      </p:sp>
    </p:spTree>
    <p:extLst>
      <p:ext uri="{BB962C8B-B14F-4D97-AF65-F5344CB8AC3E}">
        <p14:creationId xmlns:p14="http://schemas.microsoft.com/office/powerpoint/2010/main" val="2847037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53" rtl="0" eaLnBrk="1" fontAlgn="auto" latinLnBrk="0" hangingPunct="1">
              <a:lnSpc>
                <a:spcPct val="100000"/>
              </a:lnSpc>
              <a:spcBef>
                <a:spcPct val="20000"/>
              </a:spcBef>
              <a:spcAft>
                <a:spcPts val="0"/>
              </a:spcAft>
              <a:buClrTx/>
              <a:buSzTx/>
              <a:buFontTx/>
              <a:buNone/>
              <a:tabLst/>
              <a:defRPr/>
            </a:pPr>
            <a:r>
              <a:rPr kumimoji="0" lang="en-IE" sz="1200" b="0" i="0" u="none" strike="noStrike" kern="1200" cap="none" spc="0" normalizeH="0" baseline="0" noProof="0" dirty="0" smtClean="0">
                <a:ln>
                  <a:noFill/>
                </a:ln>
                <a:solidFill>
                  <a:srgbClr val="006152"/>
                </a:solidFill>
                <a:effectLst/>
                <a:uLnTx/>
                <a:uFillTx/>
                <a:latin typeface="Arial"/>
                <a:ea typeface="+mn-ea"/>
                <a:cs typeface="+mn-cs"/>
              </a:rPr>
              <a:t>The Health Regions Programme is a multi-year journey.  </a:t>
            </a:r>
          </a:p>
          <a:p>
            <a:pPr marL="0" marR="0" lvl="0" indent="0" algn="l" defTabSz="609453" rtl="0" eaLnBrk="1" fontAlgn="auto" latinLnBrk="0" hangingPunct="1">
              <a:lnSpc>
                <a:spcPct val="100000"/>
              </a:lnSpc>
              <a:spcBef>
                <a:spcPct val="20000"/>
              </a:spcBef>
              <a:spcAft>
                <a:spcPts val="0"/>
              </a:spcAft>
              <a:buClrTx/>
              <a:buSzTx/>
              <a:buFontTx/>
              <a:buNone/>
              <a:tabLst/>
              <a:defRPr/>
            </a:pPr>
            <a:r>
              <a:rPr kumimoji="0" lang="en-IE" sz="1200" b="0" i="0" u="none" strike="noStrike" kern="1200" cap="none" spc="0" normalizeH="0" baseline="0" noProof="0" dirty="0" smtClean="0">
                <a:ln>
                  <a:noFill/>
                </a:ln>
                <a:solidFill>
                  <a:srgbClr val="006152"/>
                </a:solidFill>
                <a:effectLst/>
                <a:uLnTx/>
                <a:uFillTx/>
                <a:latin typeface="Arial"/>
                <a:ea typeface="+mn-ea"/>
                <a:cs typeface="+mn-cs"/>
              </a:rPr>
              <a:t>It is expected that there will be multiple phases on this journey to full Health Region Implementation.</a:t>
            </a:r>
          </a:p>
          <a:p>
            <a:pPr marL="0" marR="0" lvl="0" indent="0" algn="l" defTabSz="609453" rtl="0" eaLnBrk="1" fontAlgn="auto" latinLnBrk="0" hangingPunct="1">
              <a:lnSpc>
                <a:spcPct val="100000"/>
              </a:lnSpc>
              <a:spcBef>
                <a:spcPct val="20000"/>
              </a:spcBef>
              <a:spcAft>
                <a:spcPts val="0"/>
              </a:spcAft>
              <a:buClrTx/>
              <a:buSzTx/>
              <a:buFontTx/>
              <a:buNone/>
              <a:tabLst/>
              <a:defRPr/>
            </a:pPr>
            <a:r>
              <a:rPr kumimoji="0" lang="en-IE" sz="1200" b="0" i="0" u="none" strike="noStrike" kern="1200" cap="none" spc="0" normalizeH="0" baseline="0" noProof="0" dirty="0" smtClean="0">
                <a:ln>
                  <a:noFill/>
                </a:ln>
                <a:solidFill>
                  <a:srgbClr val="006152"/>
                </a:solidFill>
                <a:effectLst/>
                <a:uLnTx/>
                <a:uFillTx/>
                <a:latin typeface="Arial"/>
                <a:ea typeface="+mn-ea"/>
                <a:cs typeface="+mn-cs"/>
              </a:rPr>
              <a:t>There is a transition process to be managed and supported.  </a:t>
            </a:r>
          </a:p>
          <a:p>
            <a:pPr marL="0" marR="0" lvl="0" indent="0" algn="l" defTabSz="609453" rtl="0" eaLnBrk="1" fontAlgn="auto" latinLnBrk="0" hangingPunct="1">
              <a:lnSpc>
                <a:spcPct val="100000"/>
              </a:lnSpc>
              <a:spcBef>
                <a:spcPct val="20000"/>
              </a:spcBef>
              <a:spcAft>
                <a:spcPts val="0"/>
              </a:spcAft>
              <a:buClrTx/>
              <a:buSzTx/>
              <a:buFontTx/>
              <a:buNone/>
              <a:tabLst/>
              <a:defRPr/>
            </a:pPr>
            <a:endParaRPr kumimoji="0" lang="en-IE" sz="1200" b="0" i="0" u="none" strike="noStrike" kern="1200" cap="none" spc="0" normalizeH="0" baseline="0" noProof="0" dirty="0" smtClean="0">
              <a:ln>
                <a:noFill/>
              </a:ln>
              <a:solidFill>
                <a:srgbClr val="006152"/>
              </a:solidFill>
              <a:effectLst/>
              <a:uLnTx/>
              <a:uFillTx/>
              <a:latin typeface="Arial"/>
              <a:ea typeface="+mn-ea"/>
              <a:cs typeface="+mn-cs"/>
            </a:endParaRPr>
          </a:p>
        </p:txBody>
      </p:sp>
      <p:sp>
        <p:nvSpPr>
          <p:cNvPr id="4" name="Slide Number Placeholder 3"/>
          <p:cNvSpPr>
            <a:spLocks noGrp="1"/>
          </p:cNvSpPr>
          <p:nvPr>
            <p:ph type="sldNum" sz="quarter" idx="10"/>
          </p:nvPr>
        </p:nvSpPr>
        <p:spPr/>
        <p:txBody>
          <a:bodyPr/>
          <a:lstStyle/>
          <a:p>
            <a:fld id="{9596A720-BA9D-4733-90C1-6710CAE0AA8F}" type="slidenum">
              <a:rPr lang="en-IE" smtClean="0"/>
              <a:t>18</a:t>
            </a:fld>
            <a:endParaRPr lang="en-IE" dirty="0"/>
          </a:p>
        </p:txBody>
      </p:sp>
    </p:spTree>
    <p:extLst>
      <p:ext uri="{BB962C8B-B14F-4D97-AF65-F5344CB8AC3E}">
        <p14:creationId xmlns:p14="http://schemas.microsoft.com/office/powerpoint/2010/main" val="3115043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smtClean="0">
                <a:ln>
                  <a:noFill/>
                </a:ln>
                <a:solidFill>
                  <a:srgbClr val="273339"/>
                </a:solidFill>
                <a:effectLst/>
                <a:uLnTx/>
                <a:uFillTx/>
                <a:latin typeface="Arial"/>
                <a:ea typeface="+mn-ea"/>
                <a:cs typeface="+mn-cs"/>
              </a:rPr>
              <a:t>Description of Transition </a:t>
            </a:r>
            <a:r>
              <a:rPr kumimoji="0" lang="en-IN" sz="1200" b="0" i="0" u="none" strike="noStrike" kern="1200" cap="none" spc="0" normalizeH="0" baseline="0" noProof="0" dirty="0" smtClean="0">
                <a:ln>
                  <a:noFill/>
                </a:ln>
                <a:solidFill>
                  <a:srgbClr val="273339"/>
                </a:solidFill>
                <a:effectLst/>
                <a:uLnTx/>
                <a:uFillTx/>
                <a:latin typeface="Arial"/>
                <a:ea typeface="+mn-ea"/>
                <a:cs typeface="+mn-cs"/>
              </a:rPr>
              <a:t>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IN" sz="1200" b="0" i="0" u="none" strike="noStrike" kern="1200" cap="none" spc="0" normalizeH="0" baseline="0" noProof="0" dirty="0" smtClean="0">
                <a:ln>
                  <a:noFill/>
                </a:ln>
                <a:solidFill>
                  <a:srgbClr val="273339"/>
                </a:solidFill>
                <a:effectLst/>
                <a:uLnTx/>
                <a:uFillTx/>
                <a:latin typeface="Arial"/>
                <a:ea typeface="+mn-ea"/>
                <a:cs typeface="+mn-cs"/>
              </a:rPr>
              <a:t>HSE Regional Executive Officer (REO) appointed with formal accountability for their area, reporting to the HSE CEO (March 2024)</a:t>
            </a:r>
            <a:endParaRPr kumimoji="0" lang="en-IN" sz="1200" b="0" i="0" u="none" strike="noStrike" kern="1200" cap="none" spc="0" normalizeH="0" baseline="0" noProof="0" dirty="0" smtClean="0">
              <a:ln>
                <a:noFill/>
              </a:ln>
              <a:solidFill>
                <a:srgbClr val="273339"/>
              </a:solidFill>
              <a:effectLst/>
              <a:uLnTx/>
              <a:uFillTx/>
              <a:latin typeface="Arial"/>
              <a:ea typeface="+mn-ea"/>
              <a:cs typeface="Arial"/>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IN" sz="1200" b="0" i="0" u="none" strike="noStrike" kern="1200" cap="none" spc="0" normalizeH="0" baseline="0" noProof="0" dirty="0" smtClean="0">
                <a:ln>
                  <a:noFill/>
                </a:ln>
                <a:solidFill>
                  <a:srgbClr val="273339"/>
                </a:solidFill>
                <a:effectLst/>
                <a:uLnTx/>
                <a:uFillTx/>
                <a:latin typeface="Arial"/>
                <a:ea typeface="+mn-ea"/>
                <a:cs typeface="+mn-cs"/>
              </a:rPr>
              <a:t>15 CHO and HG COs / CEOs remain in place reporting to HSE Regional Executive Officers (March 2024 – end September 2024)</a:t>
            </a:r>
            <a:endParaRPr kumimoji="0" lang="en-IN" sz="1200" b="0" i="0" u="none" strike="noStrike" kern="1200" cap="none" spc="0" normalizeH="0" baseline="0" noProof="0" dirty="0" smtClean="0">
              <a:ln>
                <a:noFill/>
              </a:ln>
              <a:solidFill>
                <a:srgbClr val="273339"/>
              </a:solidFill>
              <a:effectLst/>
              <a:uLnTx/>
              <a:uFillTx/>
              <a:latin typeface="Arial"/>
              <a:ea typeface="+mn-ea"/>
              <a:cs typeface="Arial"/>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IN" sz="1200" b="0" i="0" u="none" strike="noStrike" kern="1200" cap="none" spc="0" normalizeH="0" baseline="0" noProof="0" dirty="0" smtClean="0">
                <a:ln>
                  <a:noFill/>
                </a:ln>
                <a:solidFill>
                  <a:srgbClr val="273339"/>
                </a:solidFill>
                <a:effectLst/>
                <a:uLnTx/>
                <a:uFillTx/>
                <a:latin typeface="Arial"/>
                <a:ea typeface="+mn-ea"/>
                <a:cs typeface="+mn-cs"/>
              </a:rPr>
              <a:t>CHO and HG boundaries changed to align to future boundaries (March 2024 – end September 2024)</a:t>
            </a:r>
            <a:endParaRPr kumimoji="0" lang="en-IN" sz="1200" b="0" i="0" u="none" strike="noStrike" kern="1200" cap="none" spc="0" normalizeH="0" baseline="0" noProof="0" dirty="0" smtClean="0">
              <a:ln>
                <a:noFill/>
              </a:ln>
              <a:solidFill>
                <a:srgbClr val="273339"/>
              </a:solidFill>
              <a:effectLst/>
              <a:uLnTx/>
              <a:uFillTx/>
              <a:latin typeface="Arial"/>
              <a:ea typeface="+mn-ea"/>
              <a:cs typeface="Arial"/>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IN" sz="1200" b="0" i="0" u="none" strike="noStrike" kern="1200" cap="none" spc="0" normalizeH="0" baseline="0" noProof="0" dirty="0" smtClean="0">
                <a:ln>
                  <a:noFill/>
                </a:ln>
                <a:solidFill>
                  <a:srgbClr val="273339"/>
                </a:solidFill>
                <a:effectLst/>
                <a:uLnTx/>
                <a:uFillTx/>
                <a:latin typeface="Arial"/>
                <a:ea typeface="+mn-ea"/>
                <a:cs typeface="+mn-cs"/>
              </a:rPr>
              <a:t>HSE Health Region Executive Management Team appointed to support the HSE REO to stand-up the Integrated Health Areas and support the handover and transition to Health Regions from current structures (from October 2024)</a:t>
            </a:r>
            <a:endParaRPr kumimoji="0" lang="en-IN" sz="1200" b="0" i="0" u="none" strike="noStrike" kern="1200" cap="none" spc="0" normalizeH="0" baseline="0" noProof="0" dirty="0" smtClean="0">
              <a:ln>
                <a:noFill/>
              </a:ln>
              <a:solidFill>
                <a:srgbClr val="273339"/>
              </a:solidFill>
              <a:effectLst/>
              <a:uLnTx/>
              <a:uFillTx/>
              <a:latin typeface="Arial"/>
              <a:ea typeface="+mn-ea"/>
              <a:cs typeface="Arial"/>
            </a:endParaRPr>
          </a:p>
        </p:txBody>
      </p:sp>
      <p:sp>
        <p:nvSpPr>
          <p:cNvPr id="4" name="Slide Number Placeholder 3"/>
          <p:cNvSpPr>
            <a:spLocks noGrp="1"/>
          </p:cNvSpPr>
          <p:nvPr>
            <p:ph type="sldNum" sz="quarter" idx="10"/>
          </p:nvPr>
        </p:nvSpPr>
        <p:spPr/>
        <p:txBody>
          <a:bodyPr/>
          <a:lstStyle/>
          <a:p>
            <a:fld id="{9596A720-BA9D-4733-90C1-6710CAE0AA8F}" type="slidenum">
              <a:rPr lang="en-IE" smtClean="0"/>
              <a:t>20</a:t>
            </a:fld>
            <a:endParaRPr lang="en-IE" dirty="0"/>
          </a:p>
        </p:txBody>
      </p:sp>
    </p:spTree>
    <p:extLst>
      <p:ext uri="{BB962C8B-B14F-4D97-AF65-F5344CB8AC3E}">
        <p14:creationId xmlns:p14="http://schemas.microsoft.com/office/powerpoint/2010/main" val="937180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596A720-BA9D-4733-90C1-6710CAE0AA8F}" type="slidenum">
              <a:rPr lang="en-IE" smtClean="0"/>
              <a:t>21</a:t>
            </a:fld>
            <a:endParaRPr lang="en-IE" dirty="0"/>
          </a:p>
        </p:txBody>
      </p:sp>
    </p:spTree>
    <p:extLst>
      <p:ext uri="{BB962C8B-B14F-4D97-AF65-F5344CB8AC3E}">
        <p14:creationId xmlns:p14="http://schemas.microsoft.com/office/powerpoint/2010/main" val="34792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sz="1200" b="0" i="0" u="none" strike="noStrike" kern="1200" baseline="0" dirty="0" smtClean="0">
                <a:solidFill>
                  <a:schemeClr val="tx1"/>
                </a:solidFill>
                <a:latin typeface="+mn-lt"/>
                <a:ea typeface="+mn-ea"/>
                <a:cs typeface="+mn-cs"/>
              </a:rPr>
              <a:t>The new Health Regions will be responsible for delivering both hospital and community care to six clearly defined geographies. </a:t>
            </a: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6A720-BA9D-4733-90C1-6710CAE0AA8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706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Change is</a:t>
            </a:r>
            <a:r>
              <a:rPr lang="en-IE" baseline="0" dirty="0" smtClean="0"/>
              <a:t> nothing new to us. For us to really enable Sláintecare and integration to work we must work collaboratively and tap into the expertise and resources locally. </a:t>
            </a:r>
            <a:endParaRPr lang="en-IE" dirty="0"/>
          </a:p>
        </p:txBody>
      </p:sp>
      <p:sp>
        <p:nvSpPr>
          <p:cNvPr id="4" name="Slide Number Placeholder 3"/>
          <p:cNvSpPr>
            <a:spLocks noGrp="1"/>
          </p:cNvSpPr>
          <p:nvPr>
            <p:ph type="sldNum" sz="quarter" idx="10"/>
          </p:nvPr>
        </p:nvSpPr>
        <p:spPr/>
        <p:txBody>
          <a:bodyPr/>
          <a:lstStyle/>
          <a:p>
            <a:fld id="{9596A720-BA9D-4733-90C1-6710CAE0AA8F}" type="slidenum">
              <a:rPr lang="en-IE" smtClean="0"/>
              <a:t>22</a:t>
            </a:fld>
            <a:endParaRPr lang="en-IE" dirty="0"/>
          </a:p>
        </p:txBody>
      </p:sp>
    </p:spTree>
    <p:extLst>
      <p:ext uri="{BB962C8B-B14F-4D97-AF65-F5344CB8AC3E}">
        <p14:creationId xmlns:p14="http://schemas.microsoft.com/office/powerpoint/2010/main" val="2040922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Partnership</a:t>
            </a:r>
            <a:r>
              <a:rPr lang="en-IE" baseline="0" dirty="0" smtClean="0"/>
              <a:t> working and utilising the expertise and resources we have are essential. The Change &amp; Innovation Hubs are a mechanism to structure these support services. </a:t>
            </a:r>
            <a:endParaRPr lang="en-IE" dirty="0"/>
          </a:p>
        </p:txBody>
      </p:sp>
      <p:sp>
        <p:nvSpPr>
          <p:cNvPr id="4" name="Slide Number Placeholder 3"/>
          <p:cNvSpPr>
            <a:spLocks noGrp="1"/>
          </p:cNvSpPr>
          <p:nvPr>
            <p:ph type="sldNum" sz="quarter" idx="10"/>
          </p:nvPr>
        </p:nvSpPr>
        <p:spPr/>
        <p:txBody>
          <a:bodyPr/>
          <a:lstStyle/>
          <a:p>
            <a:fld id="{9596A720-BA9D-4733-90C1-6710CAE0AA8F}" type="slidenum">
              <a:rPr lang="en-IE" smtClean="0"/>
              <a:t>23</a:t>
            </a:fld>
            <a:endParaRPr lang="en-IE"/>
          </a:p>
        </p:txBody>
      </p:sp>
    </p:spTree>
    <p:extLst>
      <p:ext uri="{BB962C8B-B14F-4D97-AF65-F5344CB8AC3E}">
        <p14:creationId xmlns:p14="http://schemas.microsoft.com/office/powerpoint/2010/main" val="3478225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Build your network and connections with key local and national staff with expertise</a:t>
            </a:r>
            <a:r>
              <a:rPr lang="en-IE" baseline="0" dirty="0" smtClean="0"/>
              <a:t> to support your team and wider service during transition. </a:t>
            </a:r>
          </a:p>
          <a:p>
            <a:endParaRPr lang="en-IE" baseline="0" dirty="0" smtClean="0"/>
          </a:p>
          <a:p>
            <a:r>
              <a:rPr lang="en-IE" baseline="0" dirty="0" smtClean="0"/>
              <a:t>Many of our services have access to Programme Management support , local quality and improvement expertise and human resources advice. </a:t>
            </a:r>
          </a:p>
          <a:p>
            <a:endParaRPr lang="en-IE" baseline="0" dirty="0" smtClean="0"/>
          </a:p>
          <a:p>
            <a:r>
              <a:rPr lang="en-IE" baseline="0" dirty="0" smtClean="0"/>
              <a:t>There is a HR resource desk nationally to support us and you can access by </a:t>
            </a:r>
            <a:r>
              <a:rPr lang="en-IE" sz="1200" b="0" i="0" kern="1200" dirty="0" smtClean="0">
                <a:solidFill>
                  <a:schemeClr val="tx1"/>
                </a:solidFill>
                <a:effectLst/>
                <a:latin typeface="+mn-lt"/>
                <a:ea typeface="+mn-ea"/>
                <a:cs typeface="+mn-cs"/>
              </a:rPr>
              <a:t>telephone </a:t>
            </a:r>
            <a:r>
              <a:rPr lang="en-IE" sz="1200" b="1" i="0" u="sng" kern="1200" dirty="0" smtClean="0">
                <a:solidFill>
                  <a:schemeClr val="tx1"/>
                </a:solidFill>
                <a:effectLst/>
                <a:latin typeface="+mn-lt"/>
                <a:ea typeface="+mn-ea"/>
                <a:cs typeface="+mn-cs"/>
                <a:hlinkClick r:id="rId3"/>
              </a:rPr>
              <a:t>1800 444 925</a:t>
            </a:r>
            <a:r>
              <a:rPr lang="en-IE" sz="1200" b="0" i="0" kern="1200" dirty="0" smtClean="0">
                <a:solidFill>
                  <a:schemeClr val="tx1"/>
                </a:solidFill>
                <a:effectLst/>
                <a:latin typeface="+mn-lt"/>
                <a:ea typeface="+mn-ea"/>
                <a:cs typeface="+mn-cs"/>
              </a:rPr>
              <a:t> each day or by email: </a:t>
            </a:r>
            <a:r>
              <a:rPr lang="en-IE" sz="1200" b="0" i="0" u="sng" kern="1200" dirty="0" smtClean="0">
                <a:solidFill>
                  <a:schemeClr val="tx1"/>
                </a:solidFill>
                <a:effectLst/>
                <a:latin typeface="+mn-lt"/>
                <a:ea typeface="+mn-ea"/>
                <a:cs typeface="+mn-cs"/>
                <a:hlinkClick r:id="rId4"/>
              </a:rPr>
              <a:t>ask.hr@hse.ie</a:t>
            </a:r>
            <a:r>
              <a:rPr lang="en-IE" sz="1200" b="0" i="0" kern="1200" dirty="0" smtClean="0">
                <a:solidFill>
                  <a:schemeClr val="tx1"/>
                </a:solidFill>
                <a:effectLst/>
                <a:latin typeface="+mn-lt"/>
                <a:ea typeface="+mn-ea"/>
                <a:cs typeface="+mn-cs"/>
              </a:rPr>
              <a:t>.</a:t>
            </a:r>
          </a:p>
          <a:p>
            <a:endParaRPr lang="en-IE" sz="1200" b="0" i="0" kern="1200" dirty="0" smtClean="0">
              <a:solidFill>
                <a:schemeClr val="tx1"/>
              </a:solidFill>
              <a:effectLst/>
              <a:latin typeface="+mn-lt"/>
              <a:ea typeface="+mn-ea"/>
              <a:cs typeface="+mn-cs"/>
            </a:endParaRPr>
          </a:p>
          <a:p>
            <a:r>
              <a:rPr lang="en-IE" sz="1200" b="0" i="0" kern="1200" dirty="0" smtClean="0">
                <a:solidFill>
                  <a:schemeClr val="tx1"/>
                </a:solidFill>
                <a:effectLst/>
                <a:latin typeface="+mn-lt"/>
                <a:ea typeface="+mn-ea"/>
                <a:cs typeface="+mn-cs"/>
              </a:rPr>
              <a:t>Coaching is also</a:t>
            </a:r>
            <a:r>
              <a:rPr lang="en-IE" sz="1200" b="0" i="0" kern="1200" baseline="0" dirty="0" smtClean="0">
                <a:solidFill>
                  <a:schemeClr val="tx1"/>
                </a:solidFill>
                <a:effectLst/>
                <a:latin typeface="+mn-lt"/>
                <a:ea typeface="+mn-ea"/>
                <a:cs typeface="+mn-cs"/>
              </a:rPr>
              <a:t> available from hr.nationalcoachingservice@hse.ie</a:t>
            </a:r>
          </a:p>
          <a:p>
            <a:endParaRPr lang="en-IE" sz="1200" b="0" i="0" kern="1200" baseline="0" dirty="0" smtClean="0">
              <a:solidFill>
                <a:schemeClr val="tx1"/>
              </a:solidFill>
              <a:effectLst/>
              <a:latin typeface="+mn-lt"/>
              <a:ea typeface="+mn-ea"/>
              <a:cs typeface="+mn-cs"/>
            </a:endParaRPr>
          </a:p>
          <a:p>
            <a:r>
              <a:rPr lang="en-IE" sz="1200" b="0" i="0" kern="1200" dirty="0" smtClean="0">
                <a:solidFill>
                  <a:schemeClr val="tx1"/>
                </a:solidFill>
                <a:effectLst/>
                <a:latin typeface="+mn-lt"/>
                <a:ea typeface="+mn-ea"/>
                <a:cs typeface="+mn-cs"/>
              </a:rPr>
              <a:t>The HSE Employee Assistance Programme (EAP) is a work-based support service for staff and the organisation. This is a confidential independent service. It supports employees with psychosocial issues (psychological and social factors that influence mental health). These issues may be personal or work-related, affecting your job performance or home life.</a:t>
            </a:r>
          </a:p>
          <a:p>
            <a:r>
              <a:rPr lang="en-IE" sz="1200" b="0" i="0" kern="1200" dirty="0" smtClean="0">
                <a:solidFill>
                  <a:schemeClr val="tx1"/>
                </a:solidFill>
                <a:effectLst/>
                <a:latin typeface="+mn-lt"/>
                <a:ea typeface="+mn-ea"/>
                <a:cs typeface="+mn-cs"/>
              </a:rPr>
              <a:t>The service is free and available to all HSE employees.</a:t>
            </a:r>
          </a:p>
          <a:p>
            <a:r>
              <a:rPr lang="en-IE" sz="1200" b="1" i="0" kern="1200" dirty="0" smtClean="0">
                <a:solidFill>
                  <a:schemeClr val="tx1"/>
                </a:solidFill>
                <a:effectLst/>
                <a:latin typeface="+mn-lt"/>
                <a:ea typeface="+mn-ea"/>
                <a:cs typeface="+mn-cs"/>
              </a:rPr>
              <a:t>Call</a:t>
            </a:r>
            <a:r>
              <a:rPr lang="en-IE" sz="1200" b="0" i="0" kern="1200" dirty="0" smtClean="0">
                <a:solidFill>
                  <a:schemeClr val="tx1"/>
                </a:solidFill>
                <a:effectLst/>
                <a:latin typeface="+mn-lt"/>
                <a:ea typeface="+mn-ea"/>
                <a:cs typeface="+mn-cs"/>
              </a:rPr>
              <a:t> </a:t>
            </a:r>
            <a:r>
              <a:rPr lang="en-IE" sz="1200" b="1" i="0" kern="1200" dirty="0" smtClean="0">
                <a:solidFill>
                  <a:schemeClr val="tx1"/>
                </a:solidFill>
                <a:effectLst/>
                <a:latin typeface="+mn-lt"/>
                <a:ea typeface="+mn-ea"/>
                <a:cs typeface="+mn-cs"/>
                <a:hlinkClick r:id="rId5"/>
              </a:rPr>
              <a:t>0818 327 327</a:t>
            </a:r>
            <a:r>
              <a:rPr lang="en-IE" sz="1200" b="0" i="0" kern="1200" dirty="0" smtClean="0">
                <a:solidFill>
                  <a:schemeClr val="tx1"/>
                </a:solidFill>
                <a:effectLst/>
                <a:latin typeface="+mn-lt"/>
                <a:ea typeface="+mn-ea"/>
                <a:cs typeface="+mn-cs"/>
              </a:rPr>
              <a:t> to speak to someone who can help.</a:t>
            </a:r>
          </a:p>
          <a:p>
            <a:endParaRPr lang="en-IE" sz="1200" b="0" i="0" kern="1200" baseline="0" dirty="0" smtClean="0">
              <a:solidFill>
                <a:schemeClr val="tx1"/>
              </a:solidFill>
              <a:effectLst/>
              <a:latin typeface="+mn-lt"/>
              <a:ea typeface="+mn-ea"/>
              <a:cs typeface="+mn-cs"/>
            </a:endParaRPr>
          </a:p>
          <a:p>
            <a:endParaRPr lang="en-IE" sz="1200" b="0" i="0" kern="1200" baseline="0" dirty="0" smtClean="0">
              <a:solidFill>
                <a:schemeClr val="tx1"/>
              </a:solidFill>
              <a:effectLst/>
              <a:latin typeface="+mn-lt"/>
              <a:ea typeface="+mn-ea"/>
              <a:cs typeface="+mn-cs"/>
            </a:endParaRPr>
          </a:p>
          <a:p>
            <a:r>
              <a:rPr lang="en-IE" sz="1200" b="0" i="0" kern="1200" baseline="0" dirty="0" smtClean="0">
                <a:solidFill>
                  <a:schemeClr val="tx1"/>
                </a:solidFill>
                <a:effectLst/>
                <a:latin typeface="+mn-lt"/>
                <a:ea typeface="+mn-ea"/>
                <a:cs typeface="+mn-cs"/>
              </a:rPr>
              <a:t>Also many of our modernised clinical pathways, new business processes and service initiatives have Change Managers allocated to support implementation. These colleagues are there to support you. </a:t>
            </a:r>
            <a:endParaRPr lang="en-IE" dirty="0" smtClean="0"/>
          </a:p>
          <a:p>
            <a:endParaRPr lang="en-IE" dirty="0"/>
          </a:p>
        </p:txBody>
      </p:sp>
      <p:sp>
        <p:nvSpPr>
          <p:cNvPr id="4" name="Slide Number Placeholder 3"/>
          <p:cNvSpPr>
            <a:spLocks noGrp="1"/>
          </p:cNvSpPr>
          <p:nvPr>
            <p:ph type="sldNum" sz="quarter" idx="10"/>
          </p:nvPr>
        </p:nvSpPr>
        <p:spPr/>
        <p:txBody>
          <a:bodyPr/>
          <a:lstStyle/>
          <a:p>
            <a:fld id="{9596A720-BA9D-4733-90C1-6710CAE0AA8F}" type="slidenum">
              <a:rPr lang="en-IE" smtClean="0"/>
              <a:t>24</a:t>
            </a:fld>
            <a:endParaRPr lang="en-IE" dirty="0"/>
          </a:p>
        </p:txBody>
      </p:sp>
    </p:spTree>
    <p:extLst>
      <p:ext uri="{BB962C8B-B14F-4D97-AF65-F5344CB8AC3E}">
        <p14:creationId xmlns:p14="http://schemas.microsoft.com/office/powerpoint/2010/main" val="1775559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smtClean="0"/>
              <a:t>As previously highlighted there</a:t>
            </a:r>
            <a:r>
              <a:rPr lang="en-IE" b="1" baseline="0" dirty="0" smtClean="0"/>
              <a:t> are many existing resources and services we can tap into.  The services highlighted above offer training, processes and key supports that will help us keep focused on right care, right place, right time by the right person. </a:t>
            </a:r>
            <a:endParaRPr lang="en-IE" b="1" dirty="0" smtClean="0"/>
          </a:p>
          <a:p>
            <a:endParaRPr lang="en-IE" dirty="0" smtClean="0"/>
          </a:p>
          <a:p>
            <a:r>
              <a:rPr lang="en-IE" dirty="0" smtClean="0"/>
              <a:t>Here are links to the above documents</a:t>
            </a:r>
          </a:p>
          <a:p>
            <a:pPr marL="228600" indent="-228600">
              <a:buAutoNum type="arabicPeriod"/>
            </a:pPr>
            <a:r>
              <a:rPr lang="en-IE" dirty="0" smtClean="0"/>
              <a:t>https://www.hse.ie/eng/staff/resources/changeguide/resources/change-guide.pdf</a:t>
            </a:r>
          </a:p>
          <a:p>
            <a:pPr marL="228600" indent="-228600">
              <a:buAutoNum type="arabicPeriod"/>
            </a:pPr>
            <a:r>
              <a:rPr lang="en-IE" dirty="0" smtClean="0"/>
              <a:t>https://assets.hse.ie/media/documents/QPS_Prospectus_2024_web_version.pdf</a:t>
            </a:r>
          </a:p>
          <a:p>
            <a:pPr marL="228600" indent="-228600">
              <a:buAutoNum type="arabicPeriod"/>
            </a:pPr>
            <a:r>
              <a:rPr lang="en-IE" dirty="0" smtClean="0"/>
              <a:t>https://assets.hse.ie/media/documents/Developing_Organisational_Culture_-_Guide_for_the_Health_Service.pdf</a:t>
            </a:r>
          </a:p>
          <a:p>
            <a:pPr marL="228600" indent="-228600">
              <a:buAutoNum type="arabicPeriod"/>
            </a:pPr>
            <a:r>
              <a:rPr lang="en-IE" dirty="0" smtClean="0"/>
              <a:t>https://www.hse.ie/eng/about/who/national-services/partnering-with-patients/resourcesqid/hse-better-together-patient-engagement-roadmap</a:t>
            </a:r>
          </a:p>
          <a:p>
            <a:pPr marL="228600" indent="-228600">
              <a:buAutoNum type="arabicPeriod"/>
            </a:pPr>
            <a:r>
              <a:rPr lang="en-IE" dirty="0" smtClean="0"/>
              <a:t>https://www.gov.ie/en/campaigns/slaintecare-implementation-strategy</a:t>
            </a:r>
          </a:p>
          <a:p>
            <a:pPr marL="228600" indent="-228600">
              <a:buAutoNum type="arabicPeriod" startAt="2"/>
            </a:pPr>
            <a:endParaRPr lang="en-IE" dirty="0" smtClean="0"/>
          </a:p>
          <a:p>
            <a:endParaRPr lang="en-IE" dirty="0"/>
          </a:p>
        </p:txBody>
      </p:sp>
      <p:sp>
        <p:nvSpPr>
          <p:cNvPr id="4" name="Slide Number Placeholder 3"/>
          <p:cNvSpPr>
            <a:spLocks noGrp="1"/>
          </p:cNvSpPr>
          <p:nvPr>
            <p:ph type="sldNum" sz="quarter" idx="10"/>
          </p:nvPr>
        </p:nvSpPr>
        <p:spPr/>
        <p:txBody>
          <a:bodyPr/>
          <a:lstStyle/>
          <a:p>
            <a:fld id="{5972BB22-225D-4E73-9164-45539E92A717}" type="slidenum">
              <a:rPr lang="en-IE" smtClean="0"/>
              <a:t>25</a:t>
            </a:fld>
            <a:endParaRPr lang="en-IE" dirty="0"/>
          </a:p>
        </p:txBody>
      </p:sp>
    </p:spTree>
    <p:extLst>
      <p:ext uri="{BB962C8B-B14F-4D97-AF65-F5344CB8AC3E}">
        <p14:creationId xmlns:p14="http://schemas.microsoft.com/office/powerpoint/2010/main" val="206153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D58EE98-6DED-4DCC-820B-A39D9E93D270}" type="slidenum">
              <a:rPr lang="en-IE" smtClean="0"/>
              <a:pPr/>
              <a:t>26</a:t>
            </a:fld>
            <a:endParaRPr lang="en-IE" dirty="0"/>
          </a:p>
        </p:txBody>
      </p:sp>
    </p:spTree>
    <p:extLst>
      <p:ext uri="{BB962C8B-B14F-4D97-AF65-F5344CB8AC3E}">
        <p14:creationId xmlns:p14="http://schemas.microsoft.com/office/powerpoint/2010/main" val="3366032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D58EE98-6DED-4DCC-820B-A39D9E93D270}" type="slidenum">
              <a:rPr lang="en-IE" smtClean="0"/>
              <a:pPr/>
              <a:t>27</a:t>
            </a:fld>
            <a:endParaRPr lang="en-IE" dirty="0"/>
          </a:p>
        </p:txBody>
      </p:sp>
    </p:spTree>
    <p:extLst>
      <p:ext uri="{BB962C8B-B14F-4D97-AF65-F5344CB8AC3E}">
        <p14:creationId xmlns:p14="http://schemas.microsoft.com/office/powerpoint/2010/main" val="1814964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6A720-BA9D-4733-90C1-6710CAE0AA8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494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You</a:t>
            </a:r>
            <a:r>
              <a:rPr lang="en-IE" baseline="0" dirty="0" smtClean="0"/>
              <a:t> are encouraged to discuss Health Regions at your regular team / department meetings.</a:t>
            </a:r>
          </a:p>
          <a:p>
            <a:r>
              <a:rPr lang="en-IE" baseline="0" dirty="0" smtClean="0"/>
              <a:t>As questions arise, you are encouraged to access the resources </a:t>
            </a:r>
            <a:r>
              <a:rPr lang="en-IE" baseline="0" smtClean="0"/>
              <a:t>listed above.</a:t>
            </a:r>
            <a:endParaRPr lang="en-IE" dirty="0"/>
          </a:p>
        </p:txBody>
      </p:sp>
      <p:sp>
        <p:nvSpPr>
          <p:cNvPr id="4" name="Slide Number Placeholder 3"/>
          <p:cNvSpPr>
            <a:spLocks noGrp="1"/>
          </p:cNvSpPr>
          <p:nvPr>
            <p:ph type="sldNum" sz="quarter" idx="10"/>
          </p:nvPr>
        </p:nvSpPr>
        <p:spPr/>
        <p:txBody>
          <a:bodyPr/>
          <a:lstStyle/>
          <a:p>
            <a:fld id="{9596A720-BA9D-4733-90C1-6710CAE0AA8F}" type="slidenum">
              <a:rPr lang="en-IE" smtClean="0"/>
              <a:t>29</a:t>
            </a:fld>
            <a:endParaRPr lang="en-IE" dirty="0"/>
          </a:p>
        </p:txBody>
      </p:sp>
    </p:spTree>
    <p:extLst>
      <p:ext uri="{BB962C8B-B14F-4D97-AF65-F5344CB8AC3E}">
        <p14:creationId xmlns:p14="http://schemas.microsoft.com/office/powerpoint/2010/main" val="44076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sz="1200" b="0" i="0" u="none" strike="noStrike" kern="1200" baseline="0" dirty="0" smtClean="0">
                <a:solidFill>
                  <a:schemeClr val="tx1"/>
                </a:solidFill>
                <a:latin typeface="+mn-lt"/>
                <a:ea typeface="+mn-ea"/>
                <a:cs typeface="+mn-cs"/>
              </a:rPr>
              <a:t>The organisation of the HSE along clear regional lines aims to facilitate the delivery of integrated health and social care designed around people and planned around communities. </a:t>
            </a: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96A720-BA9D-4733-90C1-6710CAE0AA8F}" type="slidenum">
              <a:rPr lang="en-IE" smtClean="0"/>
              <a:t>4</a:t>
            </a:fld>
            <a:endParaRPr lang="en-IE" dirty="0"/>
          </a:p>
        </p:txBody>
      </p:sp>
    </p:spTree>
    <p:extLst>
      <p:ext uri="{BB962C8B-B14F-4D97-AF65-F5344CB8AC3E}">
        <p14:creationId xmlns:p14="http://schemas.microsoft.com/office/powerpoint/2010/main" val="337110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Six Health Regions have been established within the HSE on the basis of the geographical boundaries agreed by the Government in July 2019.</a:t>
            </a:r>
            <a:r>
              <a:rPr lang="en-IE" sz="1200" kern="1200" baseline="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pPr rtl="0"/>
            <a:endParaRPr lang="en-IE" sz="1200" kern="1200" dirty="0" smtClean="0">
              <a:solidFill>
                <a:schemeClr val="tx1"/>
              </a:solidFill>
              <a:effectLst/>
              <a:latin typeface="+mn-lt"/>
              <a:ea typeface="+mn-ea"/>
              <a:cs typeface="+mn-cs"/>
            </a:endParaRPr>
          </a:p>
          <a:p>
            <a:pPr rtl="0"/>
            <a:r>
              <a:rPr lang="en-IE" sz="1200" kern="1200" dirty="0" smtClean="0">
                <a:solidFill>
                  <a:schemeClr val="tx1"/>
                </a:solidFill>
                <a:effectLst/>
                <a:latin typeface="+mn-lt"/>
                <a:ea typeface="+mn-ea"/>
                <a:cs typeface="+mn-cs"/>
              </a:rPr>
              <a:t>People will be able to find Health Regions landing pages on a new “About the HSE” website: </a:t>
            </a:r>
            <a:r>
              <a:rPr lang="en-IE" sz="1200" kern="1200" dirty="0" smtClean="0">
                <a:solidFill>
                  <a:schemeClr val="tx1"/>
                </a:solidFill>
                <a:effectLst/>
                <a:latin typeface="+mn-lt"/>
                <a:ea typeface="+mn-ea"/>
                <a:cs typeface="+mn-cs"/>
                <a:hlinkClick r:id="rId3" tooltip="https://about.hse.ie/health-regions/"/>
              </a:rPr>
              <a:t>https://about.hse.ie/health-regions/</a:t>
            </a:r>
            <a:r>
              <a:rPr lang="en-IE" dirty="0" smtClean="0">
                <a:effectLst/>
              </a:rPr>
              <a:t/>
            </a:r>
            <a:br>
              <a:rPr lang="en-IE" dirty="0" smtClean="0">
                <a:effectLst/>
              </a:rPr>
            </a:br>
            <a:r>
              <a:rPr lang="en-IE" sz="1200" kern="1200" dirty="0" smtClean="0">
                <a:solidFill>
                  <a:schemeClr val="tx1"/>
                </a:solidFill>
                <a:effectLst/>
                <a:latin typeface="+mn-lt"/>
                <a:ea typeface="+mn-ea"/>
                <a:cs typeface="+mn-cs"/>
              </a:rPr>
              <a:t>From there, a user can </a:t>
            </a:r>
            <a:r>
              <a:rPr lang="en-IE" dirty="0" smtClean="0">
                <a:effectLst/>
              </a:rPr>
              <a:t/>
            </a:r>
            <a:br>
              <a:rPr lang="en-IE" dirty="0" smtClean="0">
                <a:effectLst/>
              </a:rPr>
            </a:br>
            <a:r>
              <a:rPr lang="en-IE" sz="1200" kern="1200" dirty="0" smtClean="0">
                <a:solidFill>
                  <a:schemeClr val="tx1"/>
                </a:solidFill>
                <a:effectLst/>
                <a:latin typeface="+mn-lt"/>
                <a:ea typeface="+mn-ea"/>
                <a:cs typeface="+mn-cs"/>
              </a:rPr>
              <a:t>- find out which areas the health region covers, what the health region does, who the REO is, and how to contact someone</a:t>
            </a:r>
            <a:r>
              <a:rPr lang="en-IE" dirty="0" smtClean="0">
                <a:effectLst/>
              </a:rPr>
              <a:t/>
            </a:r>
            <a:br>
              <a:rPr lang="en-IE" dirty="0" smtClean="0">
                <a:effectLst/>
              </a:rPr>
            </a:br>
            <a:r>
              <a:rPr lang="en-IE" sz="1200" kern="1200" dirty="0" smtClean="0">
                <a:solidFill>
                  <a:schemeClr val="tx1"/>
                </a:solidFill>
                <a:effectLst/>
                <a:latin typeface="+mn-lt"/>
                <a:ea typeface="+mn-ea"/>
                <a:cs typeface="+mn-cs"/>
              </a:rPr>
              <a:t>- find hospitals, primary care and urgent and emergency services within the health region</a:t>
            </a:r>
            <a:endParaRPr lang="en-IE" dirty="0" smtClean="0">
              <a:effectLst/>
            </a:endParaRPr>
          </a:p>
        </p:txBody>
      </p:sp>
      <p:sp>
        <p:nvSpPr>
          <p:cNvPr id="4" name="Slide Number Placeholder 3"/>
          <p:cNvSpPr>
            <a:spLocks noGrp="1"/>
          </p:cNvSpPr>
          <p:nvPr>
            <p:ph type="sldNum" sz="quarter" idx="10"/>
          </p:nvPr>
        </p:nvSpPr>
        <p:spPr/>
        <p:txBody>
          <a:bodyPr/>
          <a:lstStyle/>
          <a:p>
            <a:fld id="{9596A720-BA9D-4733-90C1-6710CAE0AA8F}" type="slidenum">
              <a:rPr lang="en-IE" smtClean="0"/>
              <a:t>5</a:t>
            </a:fld>
            <a:endParaRPr lang="en-IE" dirty="0"/>
          </a:p>
        </p:txBody>
      </p:sp>
    </p:spTree>
    <p:extLst>
      <p:ext uri="{BB962C8B-B14F-4D97-AF65-F5344CB8AC3E}">
        <p14:creationId xmlns:p14="http://schemas.microsoft.com/office/powerpoint/2010/main" val="428723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25" y="803275"/>
            <a:ext cx="7146925" cy="4019550"/>
          </a:xfrm>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Each Health Region will plan, resource, and deliver health and social care services based on the needs of the local population.  In addition to improving accountability and governance in terms of finance and performance,</a:t>
            </a:r>
            <a:r>
              <a:rPr lang="en-IE" sz="1200" kern="1200" baseline="0" dirty="0" smtClean="0">
                <a:solidFill>
                  <a:schemeClr val="tx1"/>
                </a:solidFill>
                <a:effectLst/>
                <a:latin typeface="+mn-lt"/>
                <a:ea typeface="+mn-ea"/>
                <a:cs typeface="+mn-cs"/>
              </a:rPr>
              <a:t> it</a:t>
            </a:r>
            <a:r>
              <a:rPr lang="en-IE" sz="1200" kern="1200" dirty="0" smtClean="0">
                <a:solidFill>
                  <a:schemeClr val="tx1"/>
                </a:solidFill>
                <a:effectLst/>
                <a:latin typeface="+mn-lt"/>
                <a:ea typeface="+mn-ea"/>
                <a:cs typeface="+mn-cs"/>
              </a:rPr>
              <a:t> will also empower frontline staff and bring decision-making closer to the frontline.</a:t>
            </a:r>
          </a:p>
          <a:p>
            <a:endParaRPr lang="en-IE" b="0" dirty="0">
              <a:cs typeface="Calibri"/>
            </a:endParaRPr>
          </a:p>
        </p:txBody>
      </p:sp>
      <p:sp>
        <p:nvSpPr>
          <p:cNvPr id="4" name="Header Placeholder 3"/>
          <p:cNvSpPr>
            <a:spLocks noGrp="1"/>
          </p:cNvSpPr>
          <p:nvPr>
            <p:ph type="hdr" sz="quarter"/>
          </p:nvPr>
        </p:nvSpPr>
        <p:spPr/>
        <p:txBody>
          <a:bodyPr/>
          <a:lstStyle/>
          <a:p>
            <a:endParaRPr lang="en-IE" dirty="0"/>
          </a:p>
        </p:txBody>
      </p:sp>
      <p:sp>
        <p:nvSpPr>
          <p:cNvPr id="5" name="Slide Number Placeholder 4"/>
          <p:cNvSpPr>
            <a:spLocks noGrp="1"/>
          </p:cNvSpPr>
          <p:nvPr>
            <p:ph type="sldNum" sz="quarter" idx="5"/>
          </p:nvPr>
        </p:nvSpPr>
        <p:spPr/>
        <p:txBody>
          <a:bodyPr/>
          <a:lstStyle/>
          <a:p>
            <a:fld id="{6CBB3327-690E-433A-A06F-FA3F9B3F40B9}" type="slidenum">
              <a:rPr lang="en-IE" smtClean="0"/>
              <a:t>6</a:t>
            </a:fld>
            <a:endParaRPr lang="en-IE" dirty="0"/>
          </a:p>
        </p:txBody>
      </p:sp>
    </p:spTree>
    <p:extLst>
      <p:ext uri="{BB962C8B-B14F-4D97-AF65-F5344CB8AC3E}">
        <p14:creationId xmlns:p14="http://schemas.microsoft.com/office/powerpoint/2010/main" val="194599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baseline="0" dirty="0" smtClean="0">
                <a:solidFill>
                  <a:schemeClr val="tx1"/>
                </a:solidFill>
                <a:latin typeface="+mn-lt"/>
                <a:ea typeface="+mn-ea"/>
                <a:cs typeface="+mn-cs"/>
              </a:rPr>
              <a:t>For integrated care to be effective, all levels of our health and social care system must be integrated, including:</a:t>
            </a:r>
          </a:p>
          <a:p>
            <a:pPr marL="171450" indent="-171450">
              <a:buFont typeface="Arial" panose="020B0604020202020204" pitchFamily="34" charset="0"/>
              <a:buChar char="•"/>
            </a:pPr>
            <a:r>
              <a:rPr lang="en-IE" sz="1200" b="0" i="0" u="none" strike="noStrike" kern="1200" baseline="0" dirty="0" smtClean="0">
                <a:solidFill>
                  <a:schemeClr val="tx1"/>
                </a:solidFill>
                <a:latin typeface="+mn-lt"/>
                <a:ea typeface="+mn-ea"/>
                <a:cs typeface="+mn-cs"/>
              </a:rPr>
              <a:t>Integration between different parts of our primary and community health and social care services including GPs, Pharmacy and other non HSE partners; </a:t>
            </a:r>
          </a:p>
          <a:p>
            <a:pPr marL="171450" indent="-171450">
              <a:buFont typeface="Arial" panose="020B0604020202020204" pitchFamily="34" charset="0"/>
              <a:buChar char="•"/>
            </a:pPr>
            <a:r>
              <a:rPr lang="en-IE" sz="1200" b="0" i="0" u="none" strike="noStrike" kern="1200" baseline="0" dirty="0" smtClean="0">
                <a:solidFill>
                  <a:schemeClr val="tx1"/>
                </a:solidFill>
                <a:latin typeface="+mn-lt"/>
                <a:ea typeface="+mn-ea"/>
                <a:cs typeface="+mn-cs"/>
              </a:rPr>
              <a:t>Integration between the totality of community health and social care services, primary health and social care services, and acute hospitals; and </a:t>
            </a:r>
          </a:p>
          <a:p>
            <a:pPr marL="171450" indent="-171450">
              <a:buFont typeface="Arial" panose="020B0604020202020204" pitchFamily="34" charset="0"/>
              <a:buChar char="•"/>
            </a:pPr>
            <a:r>
              <a:rPr lang="en-IE" sz="1200" b="0" i="0" u="none" strike="noStrike" kern="1200" baseline="0" dirty="0" smtClean="0">
                <a:solidFill>
                  <a:schemeClr val="tx1"/>
                </a:solidFill>
                <a:latin typeface="+mn-lt"/>
                <a:ea typeface="+mn-ea"/>
                <a:cs typeface="+mn-cs"/>
              </a:rPr>
              <a:t>Integration with wider public services organisations in recognition of the wider social determinants and effects of health, e.g. local authorities, TUSLA, educational bodies, An Garda Síochána, local voluntary organisations, transport and housing bodies, and others. </a:t>
            </a:r>
          </a:p>
        </p:txBody>
      </p:sp>
      <p:sp>
        <p:nvSpPr>
          <p:cNvPr id="4" name="Slide Number Placeholder 3"/>
          <p:cNvSpPr>
            <a:spLocks noGrp="1"/>
          </p:cNvSpPr>
          <p:nvPr>
            <p:ph type="sldNum" sz="quarter" idx="10"/>
          </p:nvPr>
        </p:nvSpPr>
        <p:spPr/>
        <p:txBody>
          <a:bodyPr/>
          <a:lstStyle/>
          <a:p>
            <a:fld id="{9596A720-BA9D-4733-90C1-6710CAE0AA8F}" type="slidenum">
              <a:rPr lang="en-IE" smtClean="0"/>
              <a:t>7</a:t>
            </a:fld>
            <a:endParaRPr lang="en-IE" dirty="0"/>
          </a:p>
        </p:txBody>
      </p:sp>
    </p:spTree>
    <p:extLst>
      <p:ext uri="{BB962C8B-B14F-4D97-AF65-F5344CB8AC3E}">
        <p14:creationId xmlns:p14="http://schemas.microsoft.com/office/powerpoint/2010/main" val="1565175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596A720-BA9D-4733-90C1-6710CAE0AA8F}" type="slidenum">
              <a:rPr lang="en-IE" smtClean="0"/>
              <a:t>8</a:t>
            </a:fld>
            <a:endParaRPr lang="en-IE" dirty="0"/>
          </a:p>
        </p:txBody>
      </p:sp>
    </p:spTree>
    <p:extLst>
      <p:ext uri="{BB962C8B-B14F-4D97-AF65-F5344CB8AC3E}">
        <p14:creationId xmlns:p14="http://schemas.microsoft.com/office/powerpoint/2010/main" val="67186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6A720-BA9D-4733-90C1-6710CAE0AA8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192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sz="1200" b="0" i="0" u="none" strike="noStrike" kern="1200" baseline="0" dirty="0" smtClean="0">
                <a:solidFill>
                  <a:schemeClr val="tx1"/>
                </a:solidFill>
                <a:latin typeface="+mn-lt"/>
                <a:ea typeface="+mn-ea"/>
                <a:cs typeface="+mn-cs"/>
              </a:rPr>
              <a:t>Regional Executive Officers (REOs) will be accountable and responsible for regional health and social care services. REOs will report directly to the HSE CEO on the operation and management of the Health Regions. REOs will form part of the core HSE Senior Leadership Team, providing regional input into the development of national policies and standards. </a:t>
            </a:r>
            <a:endParaRPr lang="en-IE"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96A720-BA9D-4733-90C1-6710CAE0AA8F}" type="slidenum">
              <a:rPr lang="en-IE" smtClean="0"/>
              <a:t>10</a:t>
            </a:fld>
            <a:endParaRPr lang="en-IE" dirty="0"/>
          </a:p>
        </p:txBody>
      </p:sp>
    </p:spTree>
    <p:extLst>
      <p:ext uri="{BB962C8B-B14F-4D97-AF65-F5344CB8AC3E}">
        <p14:creationId xmlns:p14="http://schemas.microsoft.com/office/powerpoint/2010/main" val="2054954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er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6330151"/>
            <a:ext cx="12192000" cy="527848"/>
          </a:xfrm>
          <a:prstGeom prst="rect">
            <a:avLst/>
          </a:prstGeom>
        </p:spPr>
      </p:pic>
      <p:sp>
        <p:nvSpPr>
          <p:cNvPr id="6" name="Content Placeholder 2"/>
          <p:cNvSpPr>
            <a:spLocks noGrp="1"/>
          </p:cNvSpPr>
          <p:nvPr>
            <p:ph idx="1"/>
          </p:nvPr>
        </p:nvSpPr>
        <p:spPr>
          <a:xfrm>
            <a:off x="838201" y="1398028"/>
            <a:ext cx="10515600" cy="4734037"/>
          </a:xfrm>
          <a:prstGeom prst="rect">
            <a:avLst/>
          </a:prstGeom>
        </p:spPr>
        <p:txBody>
          <a:bodyPr vert="horz" lIns="68580" tIns="34290" rIns="68580" bIns="34290" rtlCol="0">
            <a:normAutofit/>
          </a:bodyPr>
          <a:lstStyle>
            <a:lvl1pPr>
              <a:buClr>
                <a:schemeClr val="tx1"/>
              </a:buClr>
              <a:defRPr lang="en-US" sz="2400" dirty="0" smtClean="0">
                <a:solidFill>
                  <a:schemeClr val="bg2"/>
                </a:solidFill>
                <a:latin typeface="Arial" panose="020B0604020202020204" pitchFamily="34" charset="0"/>
              </a:defRPr>
            </a:lvl1pPr>
            <a:lvl2pPr marL="990361" indent="-380908">
              <a:buClr>
                <a:schemeClr val="tx1"/>
              </a:buClr>
              <a:buFont typeface="Arial" panose="020B0604020202020204" pitchFamily="34" charset="0"/>
              <a:buChar char="‒"/>
              <a:defRPr lang="en-US" sz="2400" dirty="0" smtClean="0">
                <a:solidFill>
                  <a:schemeClr val="bg2"/>
                </a:solidFill>
                <a:latin typeface="Arial" panose="020B0604020202020204" pitchFamily="34" charset="0"/>
              </a:defRPr>
            </a:lvl2pPr>
            <a:lvl3pPr marL="1523631" indent="-304726">
              <a:buClr>
                <a:schemeClr val="tx1"/>
              </a:buClr>
              <a:buFont typeface="Arial" panose="020B0604020202020204" pitchFamily="34" charset="0"/>
              <a:buChar char="‒"/>
              <a:defRPr lang="en-US" sz="2400" dirty="0" smtClean="0">
                <a:solidFill>
                  <a:schemeClr val="bg2"/>
                </a:solidFill>
                <a:latin typeface="Arial" panose="020B0604020202020204" pitchFamily="34" charset="0"/>
              </a:defRPr>
            </a:lvl3pPr>
            <a:lvl4pPr marL="2133084" indent="-304726">
              <a:buClr>
                <a:schemeClr val="tx1"/>
              </a:buClr>
              <a:buFont typeface="Arial" panose="020B0604020202020204" pitchFamily="34" charset="0"/>
              <a:buChar char="‒"/>
              <a:defRPr lang="en-US" sz="2400" dirty="0" smtClean="0">
                <a:solidFill>
                  <a:schemeClr val="bg2"/>
                </a:solidFill>
                <a:latin typeface="Arial" panose="020B0604020202020204" pitchFamily="34" charset="0"/>
              </a:defRPr>
            </a:lvl4pPr>
            <a:lvl5pPr marL="2742537" indent="-304726">
              <a:buClr>
                <a:schemeClr val="tx1"/>
              </a:buClr>
              <a:buFont typeface="Arial" panose="020B0604020202020204" pitchFamily="34" charset="0"/>
              <a:buChar char="‒"/>
              <a:defRPr lang="en-US" sz="2400" dirty="0">
                <a:solidFill>
                  <a:schemeClr val="bg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9208CDE-1F7B-4769-8BFD-094A562CA9DE}"/>
              </a:ext>
            </a:extLst>
          </p:cNvPr>
          <p:cNvSpPr>
            <a:spLocks noGrp="1"/>
          </p:cNvSpPr>
          <p:nvPr>
            <p:ph type="title"/>
          </p:nvPr>
        </p:nvSpPr>
        <p:spPr>
          <a:xfrm>
            <a:off x="148101" y="243322"/>
            <a:ext cx="10515600" cy="4866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t>Click to edit Master title style</a:t>
            </a:r>
            <a:endParaRPr lang="en-GB"/>
          </a:p>
        </p:txBody>
      </p:sp>
      <p:pic>
        <p:nvPicPr>
          <p:cNvPr id="10" name="Picture 9">
            <a:extLst>
              <a:ext uri="{FF2B5EF4-FFF2-40B4-BE49-F238E27FC236}">
                <a16:creationId xmlns:a16="http://schemas.microsoft.com/office/drawing/2014/main" id="{CAFED90D-530F-4F6B-ACEB-25E1B517296E}"/>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t="6300" b="6300"/>
          <a:stretch/>
        </p:blipFill>
        <p:spPr>
          <a:xfrm>
            <a:off x="48064" y="6371353"/>
            <a:ext cx="611424" cy="445443"/>
          </a:xfrm>
          <a:prstGeom prst="rect">
            <a:avLst/>
          </a:prstGeom>
        </p:spPr>
      </p:pic>
    </p:spTree>
    <p:extLst>
      <p:ext uri="{BB962C8B-B14F-4D97-AF65-F5344CB8AC3E}">
        <p14:creationId xmlns:p14="http://schemas.microsoft.com/office/powerpoint/2010/main" val="2329443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0C2F-3E52-405A-BA9E-C01288FF221B}"/>
              </a:ext>
            </a:extLst>
          </p:cNvPr>
          <p:cNvSpPr>
            <a:spLocks noGrp="1"/>
          </p:cNvSpPr>
          <p:nvPr>
            <p:ph type="title"/>
          </p:nvPr>
        </p:nvSpPr>
        <p:spPr/>
        <p:txBody>
          <a:bodyPr/>
          <a:lstStyle>
            <a:lvl1pPr algn="l">
              <a:defRPr/>
            </a:lvl1pPr>
          </a:lstStyle>
          <a:p>
            <a:r>
              <a:rPr lang="en-US"/>
              <a:t>Click to edit Master title style</a:t>
            </a:r>
            <a:endParaRPr lang="en-GB"/>
          </a:p>
        </p:txBody>
      </p:sp>
    </p:spTree>
    <p:extLst>
      <p:ext uri="{BB962C8B-B14F-4D97-AF65-F5344CB8AC3E}">
        <p14:creationId xmlns:p14="http://schemas.microsoft.com/office/powerpoint/2010/main" val="21711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ter slide DRAFT | Confidential - Not For Circulation">
    <p:spTree>
      <p:nvGrpSpPr>
        <p:cNvPr id="1" name=""/>
        <p:cNvGrpSpPr/>
        <p:nvPr/>
      </p:nvGrpSpPr>
      <p:grpSpPr>
        <a:xfrm>
          <a:off x="0" y="0"/>
          <a:ext cx="0" cy="0"/>
          <a:chOff x="0" y="0"/>
          <a:chExt cx="0" cy="0"/>
        </a:xfrm>
      </p:grpSpPr>
      <p:sp>
        <p:nvSpPr>
          <p:cNvPr id="11" name="Slide Number Placeholder 6">
            <a:extLst>
              <a:ext uri="{FF2B5EF4-FFF2-40B4-BE49-F238E27FC236}">
                <a16:creationId xmlns:a16="http://schemas.microsoft.com/office/drawing/2014/main" id="{2AC879EF-C52F-48C6-BBC0-17D669C9A6E5}"/>
              </a:ext>
            </a:extLst>
          </p:cNvPr>
          <p:cNvSpPr>
            <a:spLocks noGrp="1"/>
          </p:cNvSpPr>
          <p:nvPr>
            <p:ph type="sldNum" sz="quarter" idx="4"/>
          </p:nvPr>
        </p:nvSpPr>
        <p:spPr>
          <a:xfrm>
            <a:off x="11647559" y="6424632"/>
            <a:ext cx="456000" cy="326400"/>
          </a:xfrm>
          <a:prstGeom prst="rect">
            <a:avLst/>
          </a:prstGeom>
        </p:spPr>
        <p:txBody>
          <a:bodyPr vert="horz" lIns="91440" tIns="45720" rIns="91440" bIns="45720" rtlCol="0" anchor="t" anchorCtr="0"/>
          <a:lstStyle>
            <a:lvl1pPr algn="r">
              <a:defRPr lang="en-IE" sz="1333" b="1" kern="1200" smtClean="0">
                <a:solidFill>
                  <a:schemeClr val="tx1"/>
                </a:solidFill>
                <a:latin typeface="Arial" panose="020B0604020202020204" pitchFamily="34" charset="0"/>
                <a:ea typeface="+mn-ea"/>
                <a:cs typeface="+mn-cs"/>
              </a:defRPr>
            </a:lvl1pPr>
          </a:lstStyle>
          <a:p>
            <a:fld id="{0927A940-FF4B-4CD5-99C3-211F21A98D3A}" type="slidenum">
              <a:rPr lang="en-IE" smtClean="0"/>
              <a:pPr/>
              <a:t>‹#›</a:t>
            </a:fld>
            <a:endParaRPr lang="en-IE" dirty="0"/>
          </a:p>
        </p:txBody>
      </p:sp>
      <p:sp>
        <p:nvSpPr>
          <p:cNvPr id="12" name="Rectangle 11">
            <a:extLst>
              <a:ext uri="{FF2B5EF4-FFF2-40B4-BE49-F238E27FC236}">
                <a16:creationId xmlns:a16="http://schemas.microsoft.com/office/drawing/2014/main" id="{635602B5-B5BE-4452-A01F-BFB0AA14E652}"/>
              </a:ext>
            </a:extLst>
          </p:cNvPr>
          <p:cNvSpPr/>
          <p:nvPr userDrawn="1"/>
        </p:nvSpPr>
        <p:spPr>
          <a:xfrm>
            <a:off x="0" y="775688"/>
            <a:ext cx="2016000" cy="45719"/>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5" name="Content Placeholder 4">
            <a:extLst>
              <a:ext uri="{FF2B5EF4-FFF2-40B4-BE49-F238E27FC236}">
                <a16:creationId xmlns:a16="http://schemas.microsoft.com/office/drawing/2014/main" id="{904EC3E0-7A7B-49D1-9D1D-36DECEAF97E7}"/>
              </a:ext>
            </a:extLst>
          </p:cNvPr>
          <p:cNvSpPr>
            <a:spLocks noGrp="1"/>
          </p:cNvSpPr>
          <p:nvPr>
            <p:ph sz="quarter" idx="11"/>
          </p:nvPr>
        </p:nvSpPr>
        <p:spPr>
          <a:xfrm>
            <a:off x="658813" y="1163638"/>
            <a:ext cx="10499725" cy="4564062"/>
          </a:xfrm>
          <a:prstGeom prst="rect">
            <a:avLst/>
          </a:prstGeom>
        </p:spPr>
        <p:txBody>
          <a:bodyPr/>
          <a:lstStyle>
            <a:lvl1pPr algn="l" defTabSz="609453" rtl="0" eaLnBrk="1" latinLnBrk="0" hangingPunct="1">
              <a:spcBef>
                <a:spcPct val="20000"/>
              </a:spcBef>
              <a:buClr>
                <a:schemeClr val="tx1"/>
              </a:buClr>
              <a:defRPr lang="en-US" sz="2400" kern="1200" dirty="0" smtClean="0">
                <a:solidFill>
                  <a:schemeClr val="bg2"/>
                </a:solidFill>
                <a:latin typeface="Arial" panose="020B0604020202020204" pitchFamily="34" charset="0"/>
                <a:ea typeface="+mn-ea"/>
                <a:cs typeface="+mn-cs"/>
              </a:defRPr>
            </a:lvl1pPr>
            <a:lvl2pPr marL="990361" indent="-380908"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2pPr>
            <a:lvl3pPr marL="1523631"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3pPr>
            <a:lvl4pPr marL="2133084"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4pPr>
            <a:lvl5pPr marL="2742537" indent="-304726" algn="l" defTabSz="609453" rtl="0" eaLnBrk="1" latinLnBrk="0" hangingPunct="1">
              <a:spcBef>
                <a:spcPct val="20000"/>
              </a:spcBef>
              <a:buClr>
                <a:schemeClr val="tx1"/>
              </a:buClr>
              <a:buFont typeface="Arial" panose="020B0604020202020204" pitchFamily="34" charset="0"/>
              <a:buChar char="–"/>
              <a:defRPr lang="en-GB" sz="2400" kern="1200" dirty="0">
                <a:solidFill>
                  <a:schemeClr val="bg2"/>
                </a:solidFill>
                <a:latin typeface="Arial" panose="020B0604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Placeholder 8">
            <a:extLst>
              <a:ext uri="{FF2B5EF4-FFF2-40B4-BE49-F238E27FC236}">
                <a16:creationId xmlns:a16="http://schemas.microsoft.com/office/drawing/2014/main" id="{01179688-40DB-4485-AAD9-FF34D82C51C5}"/>
              </a:ext>
            </a:extLst>
          </p:cNvPr>
          <p:cNvSpPr>
            <a:spLocks noGrp="1"/>
          </p:cNvSpPr>
          <p:nvPr>
            <p:ph type="title"/>
          </p:nvPr>
        </p:nvSpPr>
        <p:spPr>
          <a:xfrm>
            <a:off x="148101" y="243322"/>
            <a:ext cx="10515600" cy="4866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t>Click to edit Master title style</a:t>
            </a:r>
            <a:endParaRPr lang="en-GB"/>
          </a:p>
        </p:txBody>
      </p:sp>
    </p:spTree>
    <p:extLst>
      <p:ext uri="{BB962C8B-B14F-4D97-AF65-F5344CB8AC3E}">
        <p14:creationId xmlns:p14="http://schemas.microsoft.com/office/powerpoint/2010/main" val="360244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6330151"/>
            <a:ext cx="12192000" cy="527848"/>
          </a:xfrm>
          <a:prstGeom prst="rect">
            <a:avLst/>
          </a:prstGeom>
        </p:spPr>
      </p:pic>
      <p:sp>
        <p:nvSpPr>
          <p:cNvPr id="6" name="Content Placeholder 2"/>
          <p:cNvSpPr>
            <a:spLocks noGrp="1"/>
          </p:cNvSpPr>
          <p:nvPr>
            <p:ph idx="1"/>
          </p:nvPr>
        </p:nvSpPr>
        <p:spPr>
          <a:xfrm>
            <a:off x="838201" y="1398028"/>
            <a:ext cx="10515600" cy="4734037"/>
          </a:xfrm>
          <a:prstGeom prst="rect">
            <a:avLst/>
          </a:prstGeom>
        </p:spPr>
        <p:txBody>
          <a:bodyPr vert="horz" lIns="68580" tIns="34290" rIns="68580" bIns="34290" rtlCol="0">
            <a:normAutofit/>
          </a:bodyPr>
          <a:lstStyle>
            <a:lvl1pPr>
              <a:buClr>
                <a:schemeClr val="tx1"/>
              </a:buClr>
              <a:defRPr lang="en-US" sz="2400" dirty="0" smtClean="0">
                <a:solidFill>
                  <a:schemeClr val="bg2"/>
                </a:solidFill>
                <a:latin typeface="Arial" panose="020B0604020202020204" pitchFamily="34" charset="0"/>
              </a:defRPr>
            </a:lvl1pPr>
            <a:lvl2pPr marL="990361" indent="-380908">
              <a:buClr>
                <a:schemeClr val="tx1"/>
              </a:buClr>
              <a:buFont typeface="Arial" panose="020B0604020202020204" pitchFamily="34" charset="0"/>
              <a:buChar char="‒"/>
              <a:defRPr lang="en-US" sz="2400" dirty="0" smtClean="0">
                <a:solidFill>
                  <a:schemeClr val="bg2"/>
                </a:solidFill>
                <a:latin typeface="Arial" panose="020B0604020202020204" pitchFamily="34" charset="0"/>
              </a:defRPr>
            </a:lvl2pPr>
            <a:lvl3pPr marL="1523631" indent="-304726">
              <a:buClr>
                <a:schemeClr val="tx1"/>
              </a:buClr>
              <a:buFont typeface="Arial" panose="020B0604020202020204" pitchFamily="34" charset="0"/>
              <a:buChar char="‒"/>
              <a:defRPr lang="en-US" sz="2400" dirty="0" smtClean="0">
                <a:solidFill>
                  <a:schemeClr val="bg2"/>
                </a:solidFill>
                <a:latin typeface="Arial" panose="020B0604020202020204" pitchFamily="34" charset="0"/>
              </a:defRPr>
            </a:lvl3pPr>
            <a:lvl4pPr marL="2133084" indent="-304726">
              <a:buClr>
                <a:schemeClr val="tx1"/>
              </a:buClr>
              <a:buFont typeface="Arial" panose="020B0604020202020204" pitchFamily="34" charset="0"/>
              <a:buChar char="‒"/>
              <a:defRPr lang="en-US" sz="2400" dirty="0" smtClean="0">
                <a:solidFill>
                  <a:schemeClr val="bg2"/>
                </a:solidFill>
                <a:latin typeface="Arial" panose="020B0604020202020204" pitchFamily="34" charset="0"/>
              </a:defRPr>
            </a:lvl4pPr>
            <a:lvl5pPr marL="2742537" indent="-304726">
              <a:buClr>
                <a:schemeClr val="tx1"/>
              </a:buClr>
              <a:buFont typeface="Arial" panose="020B0604020202020204" pitchFamily="34" charset="0"/>
              <a:buChar char="‒"/>
              <a:defRPr lang="en-US" sz="2400" dirty="0">
                <a:solidFill>
                  <a:schemeClr val="bg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0EDCDC1-DB43-4F94-AD5C-E0EB5E7F3FA0}"/>
              </a:ext>
            </a:extLst>
          </p:cNvPr>
          <p:cNvSpPr/>
          <p:nvPr userDrawn="1"/>
        </p:nvSpPr>
        <p:spPr>
          <a:xfrm>
            <a:off x="0" y="775688"/>
            <a:ext cx="2016000" cy="45719"/>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9" name="Title Placeholder 8">
            <a:extLst>
              <a:ext uri="{FF2B5EF4-FFF2-40B4-BE49-F238E27FC236}">
                <a16:creationId xmlns:a16="http://schemas.microsoft.com/office/drawing/2014/main" id="{49208CDE-1F7B-4769-8BFD-094A562CA9DE}"/>
              </a:ext>
            </a:extLst>
          </p:cNvPr>
          <p:cNvSpPr>
            <a:spLocks noGrp="1"/>
          </p:cNvSpPr>
          <p:nvPr>
            <p:ph type="title"/>
          </p:nvPr>
        </p:nvSpPr>
        <p:spPr>
          <a:xfrm>
            <a:off x="148101" y="243322"/>
            <a:ext cx="10515600" cy="4866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t>Click to edit Master title style</a:t>
            </a:r>
            <a:endParaRPr lang="en-GB"/>
          </a:p>
        </p:txBody>
      </p:sp>
      <p:pic>
        <p:nvPicPr>
          <p:cNvPr id="10" name="Picture 9">
            <a:extLst>
              <a:ext uri="{FF2B5EF4-FFF2-40B4-BE49-F238E27FC236}">
                <a16:creationId xmlns:a16="http://schemas.microsoft.com/office/drawing/2014/main" id="{CAFED90D-530F-4F6B-ACEB-25E1B517296E}"/>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t="6300" b="6300"/>
          <a:stretch/>
        </p:blipFill>
        <p:spPr>
          <a:xfrm>
            <a:off x="48064" y="6371353"/>
            <a:ext cx="611424" cy="445443"/>
          </a:xfrm>
          <a:prstGeom prst="rect">
            <a:avLst/>
          </a:prstGeom>
        </p:spPr>
      </p:pic>
    </p:spTree>
    <p:extLst>
      <p:ext uri="{BB962C8B-B14F-4D97-AF65-F5344CB8AC3E}">
        <p14:creationId xmlns:p14="http://schemas.microsoft.com/office/powerpoint/2010/main" val="1664810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 slide DRAFT | Confidential - Not For Circulation">
    <p:spTree>
      <p:nvGrpSpPr>
        <p:cNvPr id="1" name=""/>
        <p:cNvGrpSpPr/>
        <p:nvPr/>
      </p:nvGrpSpPr>
      <p:grpSpPr>
        <a:xfrm>
          <a:off x="0" y="0"/>
          <a:ext cx="0" cy="0"/>
          <a:chOff x="0" y="0"/>
          <a:chExt cx="0" cy="0"/>
        </a:xfrm>
      </p:grpSpPr>
      <p:sp>
        <p:nvSpPr>
          <p:cNvPr id="11" name="Slide Number Placeholder 6">
            <a:extLst>
              <a:ext uri="{FF2B5EF4-FFF2-40B4-BE49-F238E27FC236}">
                <a16:creationId xmlns:a16="http://schemas.microsoft.com/office/drawing/2014/main" id="{2AC879EF-C52F-48C6-BBC0-17D669C9A6E5}"/>
              </a:ext>
            </a:extLst>
          </p:cNvPr>
          <p:cNvSpPr>
            <a:spLocks noGrp="1"/>
          </p:cNvSpPr>
          <p:nvPr>
            <p:ph type="sldNum" sz="quarter" idx="4"/>
          </p:nvPr>
        </p:nvSpPr>
        <p:spPr>
          <a:xfrm>
            <a:off x="11647559" y="6424632"/>
            <a:ext cx="456000" cy="326400"/>
          </a:xfrm>
          <a:prstGeom prst="rect">
            <a:avLst/>
          </a:prstGeom>
        </p:spPr>
        <p:txBody>
          <a:bodyPr vert="horz" lIns="91440" tIns="45720" rIns="91440" bIns="45720" rtlCol="0" anchor="t" anchorCtr="0"/>
          <a:lstStyle>
            <a:lvl1pPr algn="r">
              <a:defRPr lang="en-IE" sz="1333" b="1" kern="1200" smtClean="0">
                <a:solidFill>
                  <a:schemeClr val="tx1"/>
                </a:solidFill>
                <a:latin typeface="Arial" panose="020B0604020202020204" pitchFamily="34" charset="0"/>
                <a:ea typeface="+mn-ea"/>
                <a:cs typeface="+mn-cs"/>
              </a:defRPr>
            </a:lvl1pPr>
          </a:lstStyle>
          <a:p>
            <a:fld id="{0927A940-FF4B-4CD5-99C3-211F21A98D3A}" type="slidenum">
              <a:rPr lang="en-IE" smtClean="0"/>
              <a:pPr/>
              <a:t>‹#›</a:t>
            </a:fld>
            <a:endParaRPr lang="en-IE" dirty="0"/>
          </a:p>
        </p:txBody>
      </p:sp>
      <p:sp>
        <p:nvSpPr>
          <p:cNvPr id="12" name="Rectangle 11">
            <a:extLst>
              <a:ext uri="{FF2B5EF4-FFF2-40B4-BE49-F238E27FC236}">
                <a16:creationId xmlns:a16="http://schemas.microsoft.com/office/drawing/2014/main" id="{635602B5-B5BE-4452-A01F-BFB0AA14E652}"/>
              </a:ext>
            </a:extLst>
          </p:cNvPr>
          <p:cNvSpPr/>
          <p:nvPr userDrawn="1"/>
        </p:nvSpPr>
        <p:spPr>
          <a:xfrm>
            <a:off x="0" y="775688"/>
            <a:ext cx="2016000" cy="45719"/>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5" name="Content Placeholder 4">
            <a:extLst>
              <a:ext uri="{FF2B5EF4-FFF2-40B4-BE49-F238E27FC236}">
                <a16:creationId xmlns:a16="http://schemas.microsoft.com/office/drawing/2014/main" id="{904EC3E0-7A7B-49D1-9D1D-36DECEAF97E7}"/>
              </a:ext>
            </a:extLst>
          </p:cNvPr>
          <p:cNvSpPr>
            <a:spLocks noGrp="1"/>
          </p:cNvSpPr>
          <p:nvPr>
            <p:ph sz="quarter" idx="11"/>
          </p:nvPr>
        </p:nvSpPr>
        <p:spPr>
          <a:xfrm>
            <a:off x="658813" y="1163638"/>
            <a:ext cx="10499725" cy="4564062"/>
          </a:xfrm>
          <a:prstGeom prst="rect">
            <a:avLst/>
          </a:prstGeom>
        </p:spPr>
        <p:txBody>
          <a:bodyPr/>
          <a:lstStyle>
            <a:lvl1pPr algn="l" defTabSz="609453" rtl="0" eaLnBrk="1" latinLnBrk="0" hangingPunct="1">
              <a:spcBef>
                <a:spcPct val="20000"/>
              </a:spcBef>
              <a:buClr>
                <a:schemeClr val="tx1"/>
              </a:buClr>
              <a:defRPr lang="en-US" sz="2400" kern="1200" dirty="0" smtClean="0">
                <a:solidFill>
                  <a:schemeClr val="bg2"/>
                </a:solidFill>
                <a:latin typeface="Arial" panose="020B0604020202020204" pitchFamily="34" charset="0"/>
                <a:ea typeface="+mn-ea"/>
                <a:cs typeface="+mn-cs"/>
              </a:defRPr>
            </a:lvl1pPr>
            <a:lvl2pPr marL="990361" indent="-380908"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2pPr>
            <a:lvl3pPr marL="1523631"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3pPr>
            <a:lvl4pPr marL="2133084"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4pPr>
            <a:lvl5pPr marL="2742537" indent="-304726" algn="l" defTabSz="609453" rtl="0" eaLnBrk="1" latinLnBrk="0" hangingPunct="1">
              <a:spcBef>
                <a:spcPct val="20000"/>
              </a:spcBef>
              <a:buClr>
                <a:schemeClr val="tx1"/>
              </a:buClr>
              <a:buFont typeface="Arial" panose="020B0604020202020204" pitchFamily="34" charset="0"/>
              <a:buChar char="–"/>
              <a:defRPr lang="en-GB" sz="2400" kern="1200" dirty="0">
                <a:solidFill>
                  <a:schemeClr val="bg2"/>
                </a:solidFill>
                <a:latin typeface="Arial" panose="020B0604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Placeholder 8">
            <a:extLst>
              <a:ext uri="{FF2B5EF4-FFF2-40B4-BE49-F238E27FC236}">
                <a16:creationId xmlns:a16="http://schemas.microsoft.com/office/drawing/2014/main" id="{01179688-40DB-4485-AAD9-FF34D82C51C5}"/>
              </a:ext>
            </a:extLst>
          </p:cNvPr>
          <p:cNvSpPr>
            <a:spLocks noGrp="1"/>
          </p:cNvSpPr>
          <p:nvPr>
            <p:ph type="title"/>
          </p:nvPr>
        </p:nvSpPr>
        <p:spPr>
          <a:xfrm>
            <a:off x="148101" y="243322"/>
            <a:ext cx="10515600" cy="4866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t>Click to edit Master title style</a:t>
            </a:r>
            <a:endParaRPr lang="en-GB"/>
          </a:p>
        </p:txBody>
      </p:sp>
    </p:spTree>
    <p:extLst>
      <p:ext uri="{BB962C8B-B14F-4D97-AF65-F5344CB8AC3E}">
        <p14:creationId xmlns:p14="http://schemas.microsoft.com/office/powerpoint/2010/main" val="4018584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0C2F-3E52-405A-BA9E-C01288FF221B}"/>
              </a:ext>
            </a:extLst>
          </p:cNvPr>
          <p:cNvSpPr>
            <a:spLocks noGrp="1"/>
          </p:cNvSpPr>
          <p:nvPr>
            <p:ph type="title"/>
          </p:nvPr>
        </p:nvSpPr>
        <p:spPr/>
        <p:txBody>
          <a:bodyPr/>
          <a:lstStyle>
            <a:lvl1pPr algn="l">
              <a:defRPr/>
            </a:lvl1pPr>
          </a:lstStyle>
          <a:p>
            <a:r>
              <a:rPr lang="en-US"/>
              <a:t>Click to edit Master title style</a:t>
            </a:r>
            <a:endParaRPr lang="en-GB"/>
          </a:p>
        </p:txBody>
      </p:sp>
    </p:spTree>
    <p:extLst>
      <p:ext uri="{BB962C8B-B14F-4D97-AF65-F5344CB8AC3E}">
        <p14:creationId xmlns:p14="http://schemas.microsoft.com/office/powerpoint/2010/main" val="2529381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594A47-8C33-404D-9E31-CB6ED925995F}"/>
              </a:ext>
            </a:extLst>
          </p:cNvPr>
          <p:cNvSpPr/>
          <p:nvPr userDrawn="1"/>
        </p:nvSpPr>
        <p:spPr>
          <a:xfrm>
            <a:off x="0" y="0"/>
            <a:ext cx="12192000" cy="6325849"/>
          </a:xfrm>
          <a:prstGeom prst="rect">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IE" sz="800" dirty="0"/>
          </a:p>
        </p:txBody>
      </p:sp>
      <p:sp>
        <p:nvSpPr>
          <p:cNvPr id="4" name="Rectangle 3">
            <a:extLst>
              <a:ext uri="{FF2B5EF4-FFF2-40B4-BE49-F238E27FC236}">
                <a16:creationId xmlns:a16="http://schemas.microsoft.com/office/drawing/2014/main" id="{8F3BC6C0-45F9-4BB3-BB7A-46F89F852CD9}"/>
              </a:ext>
            </a:extLst>
          </p:cNvPr>
          <p:cNvSpPr/>
          <p:nvPr userDrawn="1"/>
        </p:nvSpPr>
        <p:spPr>
          <a:xfrm>
            <a:off x="0" y="0"/>
            <a:ext cx="12192000" cy="6325849"/>
          </a:xfrm>
          <a:prstGeom prst="rect">
            <a:avLst/>
          </a:prstGeom>
          <a:solidFill>
            <a:schemeClr val="accent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IE" sz="800" dirty="0"/>
          </a:p>
        </p:txBody>
      </p:sp>
      <p:sp>
        <p:nvSpPr>
          <p:cNvPr id="2" name="Title 1">
            <a:extLst>
              <a:ext uri="{FF2B5EF4-FFF2-40B4-BE49-F238E27FC236}">
                <a16:creationId xmlns:a16="http://schemas.microsoft.com/office/drawing/2014/main" id="{FBBCEA0A-1040-4294-B71F-4CB7648CF59F}"/>
              </a:ext>
            </a:extLst>
          </p:cNvPr>
          <p:cNvSpPr>
            <a:spLocks noGrp="1"/>
          </p:cNvSpPr>
          <p:nvPr>
            <p:ph type="ctrTitle"/>
          </p:nvPr>
        </p:nvSpPr>
        <p:spPr>
          <a:xfrm>
            <a:off x="102208" y="1418037"/>
            <a:ext cx="9144000" cy="2387600"/>
          </a:xfrm>
        </p:spPr>
        <p:txBody>
          <a:bodyPr anchor="b"/>
          <a:lstStyle>
            <a:lvl1pPr algn="l">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04FD7E9-FA13-4E7D-9219-8B123A685934}"/>
              </a:ext>
            </a:extLst>
          </p:cNvPr>
          <p:cNvSpPr>
            <a:spLocks noGrp="1"/>
          </p:cNvSpPr>
          <p:nvPr>
            <p:ph type="subTitle" idx="1"/>
          </p:nvPr>
        </p:nvSpPr>
        <p:spPr>
          <a:xfrm>
            <a:off x="65037" y="3936575"/>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663643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Page Brea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91F15C-6748-41B5-87B7-31BF8BE72FAD}"/>
              </a:ext>
            </a:extLst>
          </p:cNvPr>
          <p:cNvSpPr/>
          <p:nvPr userDrawn="1"/>
        </p:nvSpPr>
        <p:spPr>
          <a:xfrm>
            <a:off x="0" y="400050"/>
            <a:ext cx="2581275" cy="10543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70EEF0CE-8D61-4160-937B-2522899CBED4}"/>
              </a:ext>
            </a:extLst>
          </p:cNvPr>
          <p:cNvSpPr/>
          <p:nvPr userDrawn="1"/>
        </p:nvSpPr>
        <p:spPr>
          <a:xfrm>
            <a:off x="0" y="1930400"/>
            <a:ext cx="12192000" cy="248194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9" name="Rectangle 8">
            <a:extLst>
              <a:ext uri="{FF2B5EF4-FFF2-40B4-BE49-F238E27FC236}">
                <a16:creationId xmlns:a16="http://schemas.microsoft.com/office/drawing/2014/main" id="{2463D0BC-1C2A-4249-BF77-F2E75FC3D649}"/>
              </a:ext>
            </a:extLst>
          </p:cNvPr>
          <p:cNvSpPr/>
          <p:nvPr/>
        </p:nvSpPr>
        <p:spPr>
          <a:xfrm>
            <a:off x="0" y="2532742"/>
            <a:ext cx="5268686" cy="12772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itle 1">
            <a:extLst>
              <a:ext uri="{FF2B5EF4-FFF2-40B4-BE49-F238E27FC236}">
                <a16:creationId xmlns:a16="http://schemas.microsoft.com/office/drawing/2014/main" id="{C8FEC2EA-BDA6-4927-AE15-563D6AD8A7B4}"/>
              </a:ext>
            </a:extLst>
          </p:cNvPr>
          <p:cNvSpPr>
            <a:spLocks noGrp="1"/>
          </p:cNvSpPr>
          <p:nvPr>
            <p:ph type="title"/>
          </p:nvPr>
        </p:nvSpPr>
        <p:spPr>
          <a:xfrm>
            <a:off x="0" y="2824866"/>
            <a:ext cx="5021943" cy="693011"/>
          </a:xfrm>
          <a:prstGeom prst="rect">
            <a:avLst/>
          </a:prstGeom>
        </p:spPr>
        <p:txBody>
          <a:bodyPr/>
          <a:lstStyle>
            <a:lvl1pPr>
              <a:defRPr kumimoji="0" lang="en-GB" sz="3600" b="0" i="0" u="none" strike="noStrike" kern="1200" cap="none" spc="0" normalizeH="0" baseline="0" dirty="0">
                <a:ln>
                  <a:noFill/>
                </a:ln>
                <a:solidFill>
                  <a:prstClr val="white"/>
                </a:solidFill>
                <a:effectLst/>
                <a:uLnTx/>
                <a:uFillTx/>
                <a:latin typeface="Arial"/>
                <a:ea typeface="+mj-ea"/>
                <a:cs typeface="+mj-cs"/>
              </a:defRPr>
            </a:lvl1pPr>
          </a:lstStyle>
          <a:p>
            <a:pPr marL="0" marR="0" lvl="0" indent="0" algn="l" defTabSz="609453" rtl="0" eaLnBrk="1" fontAlgn="auto" latinLnBrk="0" hangingPunct="1">
              <a:lnSpc>
                <a:spcPct val="100000"/>
              </a:lnSpc>
              <a:spcBef>
                <a:spcPct val="0"/>
              </a:spcBef>
              <a:spcAft>
                <a:spcPts val="0"/>
              </a:spcAft>
              <a:buClrTx/>
              <a:buSzTx/>
              <a:buFontTx/>
              <a:buNone/>
              <a:tabLst/>
              <a:defRPr/>
            </a:pPr>
            <a:r>
              <a:rPr lang="en-US"/>
              <a:t>Click to edit Master title style</a:t>
            </a:r>
            <a:endParaRPr lang="en-GB"/>
          </a:p>
        </p:txBody>
      </p:sp>
    </p:spTree>
    <p:extLst>
      <p:ext uri="{BB962C8B-B14F-4D97-AF65-F5344CB8AC3E}">
        <p14:creationId xmlns:p14="http://schemas.microsoft.com/office/powerpoint/2010/main" val="329814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ner Slide-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761E4E-2CF0-4118-B2FD-00379480E6E3}"/>
              </a:ext>
            </a:extLst>
          </p:cNvPr>
          <p:cNvSpPr/>
          <p:nvPr userDrawn="1"/>
        </p:nvSpPr>
        <p:spPr>
          <a:xfrm>
            <a:off x="0" y="335999"/>
            <a:ext cx="12192000" cy="5994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l"/>
            <a:endParaRPr lang="en-IE" sz="1067" dirty="0"/>
          </a:p>
        </p:txBody>
      </p:sp>
      <p:sp>
        <p:nvSpPr>
          <p:cNvPr id="7" name="Rectangle 6"/>
          <p:cNvSpPr/>
          <p:nvPr userDrawn="1"/>
        </p:nvSpPr>
        <p:spPr>
          <a:xfrm>
            <a:off x="0" y="-1"/>
            <a:ext cx="12192000" cy="33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2048" y="6388416"/>
            <a:ext cx="2167904" cy="420729"/>
          </a:xfrm>
          <a:prstGeom prst="rect">
            <a:avLst/>
          </a:prstGeom>
        </p:spPr>
      </p:pic>
      <p:sp>
        <p:nvSpPr>
          <p:cNvPr id="6" name="Content Placeholder 2"/>
          <p:cNvSpPr>
            <a:spLocks noGrp="1"/>
          </p:cNvSpPr>
          <p:nvPr>
            <p:ph idx="1"/>
          </p:nvPr>
        </p:nvSpPr>
        <p:spPr>
          <a:xfrm>
            <a:off x="838201" y="1398028"/>
            <a:ext cx="10515600" cy="4734037"/>
          </a:xfrm>
          <a:prstGeom prst="rect">
            <a:avLst/>
          </a:prstGeom>
        </p:spPr>
        <p:txBody>
          <a:bodyPr vert="horz" lIns="68580" tIns="34290" rIns="68580" bIns="34290" rtlCol="0">
            <a:normAutofit/>
          </a:bodyPr>
          <a:lstStyle>
            <a:lvl1pPr>
              <a:defRPr lang="en-US" sz="2667" dirty="0" smtClean="0">
                <a:latin typeface="Arial" panose="020B0604020202020204" pitchFamily="34" charset="0"/>
              </a:defRPr>
            </a:lvl1pPr>
            <a:lvl2pPr>
              <a:defRPr lang="en-US" sz="2667" dirty="0" smtClean="0">
                <a:latin typeface="Arial" panose="020B0604020202020204" pitchFamily="34" charset="0"/>
              </a:defRPr>
            </a:lvl2pPr>
            <a:lvl3pPr>
              <a:defRPr lang="en-US" sz="2667" dirty="0" smtClean="0">
                <a:latin typeface="Arial" panose="020B0604020202020204" pitchFamily="34" charset="0"/>
              </a:defRPr>
            </a:lvl3pPr>
            <a:lvl4pPr>
              <a:defRPr lang="en-US" sz="2667" dirty="0" smtClean="0">
                <a:latin typeface="Arial" panose="020B0604020202020204" pitchFamily="34" charset="0"/>
              </a:defRPr>
            </a:lvl4pPr>
            <a:lvl5pPr>
              <a:defRPr lang="en-US" sz="2667" dirty="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3126775"/>
      </p:ext>
    </p:extLst>
  </p:cSld>
  <p:clrMapOvr>
    <a:masterClrMapping/>
  </p:clrMapOvr>
  <p:extLst>
    <p:ext uri="{DCECCB84-F9BA-43D5-87BE-67443E8EF086}">
      <p15:sldGuideLst xmlns:p15="http://schemas.microsoft.com/office/powerpoint/2012/main">
        <p15:guide id="1" orient="horz" pos="2845">
          <p15:clr>
            <a:srgbClr val="FBAE40"/>
          </p15:clr>
        </p15:guide>
        <p15:guide id="2" pos="557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6330151"/>
            <a:ext cx="12192000" cy="527848"/>
          </a:xfrm>
          <a:prstGeom prst="rect">
            <a:avLst/>
          </a:prstGeom>
        </p:spPr>
      </p:pic>
      <p:sp>
        <p:nvSpPr>
          <p:cNvPr id="6" name="Content Placeholder 2"/>
          <p:cNvSpPr>
            <a:spLocks noGrp="1"/>
          </p:cNvSpPr>
          <p:nvPr>
            <p:ph idx="1"/>
          </p:nvPr>
        </p:nvSpPr>
        <p:spPr>
          <a:xfrm>
            <a:off x="838201" y="1398028"/>
            <a:ext cx="10515600" cy="4734037"/>
          </a:xfrm>
          <a:prstGeom prst="rect">
            <a:avLst/>
          </a:prstGeom>
        </p:spPr>
        <p:txBody>
          <a:bodyPr vert="horz" lIns="68580" tIns="34290" rIns="68580" bIns="34290" rtlCol="0">
            <a:normAutofit/>
          </a:bodyPr>
          <a:lstStyle>
            <a:lvl1pPr>
              <a:buClr>
                <a:schemeClr val="tx1"/>
              </a:buClr>
              <a:defRPr lang="en-US" sz="2400" dirty="0" smtClean="0">
                <a:solidFill>
                  <a:schemeClr val="bg2"/>
                </a:solidFill>
                <a:latin typeface="Arial" panose="020B0604020202020204" pitchFamily="34" charset="0"/>
              </a:defRPr>
            </a:lvl1pPr>
            <a:lvl2pPr marL="990361" indent="-380908">
              <a:buClr>
                <a:schemeClr val="tx1"/>
              </a:buClr>
              <a:buFont typeface="Arial" panose="020B0604020202020204" pitchFamily="34" charset="0"/>
              <a:buChar char="‒"/>
              <a:defRPr lang="en-US" sz="2400" dirty="0" smtClean="0">
                <a:solidFill>
                  <a:schemeClr val="bg2"/>
                </a:solidFill>
                <a:latin typeface="Arial" panose="020B0604020202020204" pitchFamily="34" charset="0"/>
              </a:defRPr>
            </a:lvl2pPr>
            <a:lvl3pPr marL="1523631" indent="-304726">
              <a:buClr>
                <a:schemeClr val="tx1"/>
              </a:buClr>
              <a:buFont typeface="Arial" panose="020B0604020202020204" pitchFamily="34" charset="0"/>
              <a:buChar char="‒"/>
              <a:defRPr lang="en-US" sz="2400" dirty="0" smtClean="0">
                <a:solidFill>
                  <a:schemeClr val="bg2"/>
                </a:solidFill>
                <a:latin typeface="Arial" panose="020B0604020202020204" pitchFamily="34" charset="0"/>
              </a:defRPr>
            </a:lvl3pPr>
            <a:lvl4pPr marL="2133084" indent="-304726">
              <a:buClr>
                <a:schemeClr val="tx1"/>
              </a:buClr>
              <a:buFont typeface="Arial" panose="020B0604020202020204" pitchFamily="34" charset="0"/>
              <a:buChar char="‒"/>
              <a:defRPr lang="en-US" sz="2400" dirty="0" smtClean="0">
                <a:solidFill>
                  <a:schemeClr val="bg2"/>
                </a:solidFill>
                <a:latin typeface="Arial" panose="020B0604020202020204" pitchFamily="34" charset="0"/>
              </a:defRPr>
            </a:lvl4pPr>
            <a:lvl5pPr marL="2742537" indent="-304726">
              <a:buClr>
                <a:schemeClr val="tx1"/>
              </a:buClr>
              <a:buFont typeface="Arial" panose="020B0604020202020204" pitchFamily="34" charset="0"/>
              <a:buChar char="‒"/>
              <a:defRPr lang="en-US" sz="2400" dirty="0">
                <a:solidFill>
                  <a:schemeClr val="bg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9208CDE-1F7B-4769-8BFD-094A562CA9DE}"/>
              </a:ext>
            </a:extLst>
          </p:cNvPr>
          <p:cNvSpPr>
            <a:spLocks noGrp="1"/>
          </p:cNvSpPr>
          <p:nvPr>
            <p:ph type="title"/>
          </p:nvPr>
        </p:nvSpPr>
        <p:spPr>
          <a:xfrm>
            <a:off x="148101" y="243322"/>
            <a:ext cx="10515600" cy="4866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t>Click to edit Master title style</a:t>
            </a:r>
            <a:endParaRPr lang="en-GB"/>
          </a:p>
        </p:txBody>
      </p:sp>
      <p:pic>
        <p:nvPicPr>
          <p:cNvPr id="10" name="Picture 9">
            <a:extLst>
              <a:ext uri="{FF2B5EF4-FFF2-40B4-BE49-F238E27FC236}">
                <a16:creationId xmlns:a16="http://schemas.microsoft.com/office/drawing/2014/main" id="{CAFED90D-530F-4F6B-ACEB-25E1B517296E}"/>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t="6300" b="6300"/>
          <a:stretch/>
        </p:blipFill>
        <p:spPr>
          <a:xfrm>
            <a:off x="48064" y="6371353"/>
            <a:ext cx="611424" cy="445443"/>
          </a:xfrm>
          <a:prstGeom prst="rect">
            <a:avLst/>
          </a:prstGeom>
        </p:spPr>
      </p:pic>
    </p:spTree>
    <p:extLst>
      <p:ext uri="{BB962C8B-B14F-4D97-AF65-F5344CB8AC3E}">
        <p14:creationId xmlns:p14="http://schemas.microsoft.com/office/powerpoint/2010/main" val="2241461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 slide DRAFT | Confidential - Not For Circulation">
    <p:spTree>
      <p:nvGrpSpPr>
        <p:cNvPr id="1" name=""/>
        <p:cNvGrpSpPr/>
        <p:nvPr/>
      </p:nvGrpSpPr>
      <p:grpSpPr>
        <a:xfrm>
          <a:off x="0" y="0"/>
          <a:ext cx="0" cy="0"/>
          <a:chOff x="0" y="0"/>
          <a:chExt cx="0" cy="0"/>
        </a:xfrm>
      </p:grpSpPr>
      <p:sp>
        <p:nvSpPr>
          <p:cNvPr id="11" name="Slide Number Placeholder 6">
            <a:extLst>
              <a:ext uri="{FF2B5EF4-FFF2-40B4-BE49-F238E27FC236}">
                <a16:creationId xmlns:a16="http://schemas.microsoft.com/office/drawing/2014/main" id="{2AC879EF-C52F-48C6-BBC0-17D669C9A6E5}"/>
              </a:ext>
            </a:extLst>
          </p:cNvPr>
          <p:cNvSpPr>
            <a:spLocks noGrp="1"/>
          </p:cNvSpPr>
          <p:nvPr>
            <p:ph type="sldNum" sz="quarter" idx="4"/>
          </p:nvPr>
        </p:nvSpPr>
        <p:spPr>
          <a:xfrm>
            <a:off x="11647559" y="6424632"/>
            <a:ext cx="456000" cy="326400"/>
          </a:xfrm>
          <a:prstGeom prst="rect">
            <a:avLst/>
          </a:prstGeom>
        </p:spPr>
        <p:txBody>
          <a:bodyPr vert="horz" lIns="91440" tIns="45720" rIns="91440" bIns="45720" rtlCol="0" anchor="t" anchorCtr="0"/>
          <a:lstStyle>
            <a:lvl1pPr algn="r">
              <a:defRPr lang="en-IE" sz="1333" b="1" kern="1200" smtClean="0">
                <a:solidFill>
                  <a:schemeClr val="tx1"/>
                </a:solidFill>
                <a:latin typeface="Arial" panose="020B0604020202020204" pitchFamily="34" charset="0"/>
                <a:ea typeface="+mn-ea"/>
                <a:cs typeface="+mn-cs"/>
              </a:defRPr>
            </a:lvl1pPr>
          </a:lstStyle>
          <a:p>
            <a:fld id="{0927A940-FF4B-4CD5-99C3-211F21A98D3A}" type="slidenum">
              <a:rPr lang="en-IE" smtClean="0"/>
              <a:pPr/>
              <a:t>‹#›</a:t>
            </a:fld>
            <a:endParaRPr lang="en-IE" dirty="0"/>
          </a:p>
        </p:txBody>
      </p:sp>
      <p:sp>
        <p:nvSpPr>
          <p:cNvPr id="12" name="Rectangle 11">
            <a:extLst>
              <a:ext uri="{FF2B5EF4-FFF2-40B4-BE49-F238E27FC236}">
                <a16:creationId xmlns:a16="http://schemas.microsoft.com/office/drawing/2014/main" id="{635602B5-B5BE-4452-A01F-BFB0AA14E652}"/>
              </a:ext>
            </a:extLst>
          </p:cNvPr>
          <p:cNvSpPr/>
          <p:nvPr userDrawn="1"/>
        </p:nvSpPr>
        <p:spPr>
          <a:xfrm>
            <a:off x="0" y="775688"/>
            <a:ext cx="2016000" cy="45719"/>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5" name="Content Placeholder 4">
            <a:extLst>
              <a:ext uri="{FF2B5EF4-FFF2-40B4-BE49-F238E27FC236}">
                <a16:creationId xmlns:a16="http://schemas.microsoft.com/office/drawing/2014/main" id="{904EC3E0-7A7B-49D1-9D1D-36DECEAF97E7}"/>
              </a:ext>
            </a:extLst>
          </p:cNvPr>
          <p:cNvSpPr>
            <a:spLocks noGrp="1"/>
          </p:cNvSpPr>
          <p:nvPr>
            <p:ph sz="quarter" idx="11"/>
          </p:nvPr>
        </p:nvSpPr>
        <p:spPr>
          <a:xfrm>
            <a:off x="658813" y="1163638"/>
            <a:ext cx="10499725" cy="4564062"/>
          </a:xfrm>
          <a:prstGeom prst="rect">
            <a:avLst/>
          </a:prstGeom>
        </p:spPr>
        <p:txBody>
          <a:bodyPr/>
          <a:lstStyle>
            <a:lvl1pPr algn="l" defTabSz="609453" rtl="0" eaLnBrk="1" latinLnBrk="0" hangingPunct="1">
              <a:spcBef>
                <a:spcPct val="20000"/>
              </a:spcBef>
              <a:buClr>
                <a:schemeClr val="tx1"/>
              </a:buClr>
              <a:defRPr lang="en-US" sz="2400" kern="1200" dirty="0" smtClean="0">
                <a:solidFill>
                  <a:schemeClr val="bg2"/>
                </a:solidFill>
                <a:latin typeface="Arial" panose="020B0604020202020204" pitchFamily="34" charset="0"/>
                <a:ea typeface="+mn-ea"/>
                <a:cs typeface="+mn-cs"/>
              </a:defRPr>
            </a:lvl1pPr>
            <a:lvl2pPr marL="990361" indent="-380908"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2pPr>
            <a:lvl3pPr marL="1523631"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3pPr>
            <a:lvl4pPr marL="2133084"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4pPr>
            <a:lvl5pPr marL="2742537" indent="-304726" algn="l" defTabSz="609453" rtl="0" eaLnBrk="1" latinLnBrk="0" hangingPunct="1">
              <a:spcBef>
                <a:spcPct val="20000"/>
              </a:spcBef>
              <a:buClr>
                <a:schemeClr val="tx1"/>
              </a:buClr>
              <a:buFont typeface="Arial" panose="020B0604020202020204" pitchFamily="34" charset="0"/>
              <a:buChar char="–"/>
              <a:defRPr lang="en-GB" sz="2400" kern="1200" dirty="0">
                <a:solidFill>
                  <a:schemeClr val="bg2"/>
                </a:solidFill>
                <a:latin typeface="Arial" panose="020B0604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Placeholder 8">
            <a:extLst>
              <a:ext uri="{FF2B5EF4-FFF2-40B4-BE49-F238E27FC236}">
                <a16:creationId xmlns:a16="http://schemas.microsoft.com/office/drawing/2014/main" id="{01179688-40DB-4485-AAD9-FF34D82C51C5}"/>
              </a:ext>
            </a:extLst>
          </p:cNvPr>
          <p:cNvSpPr>
            <a:spLocks noGrp="1"/>
          </p:cNvSpPr>
          <p:nvPr>
            <p:ph type="title"/>
          </p:nvPr>
        </p:nvSpPr>
        <p:spPr>
          <a:xfrm>
            <a:off x="148101" y="243322"/>
            <a:ext cx="10515600" cy="4866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t>Click to edit Master title style</a:t>
            </a:r>
            <a:endParaRPr lang="en-GB"/>
          </a:p>
        </p:txBody>
      </p:sp>
    </p:spTree>
    <p:extLst>
      <p:ext uri="{BB962C8B-B14F-4D97-AF65-F5344CB8AC3E}">
        <p14:creationId xmlns:p14="http://schemas.microsoft.com/office/powerpoint/2010/main" val="293596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 slide DRAFT | Confidential - Not For Circulation">
    <p:spTree>
      <p:nvGrpSpPr>
        <p:cNvPr id="1" name=""/>
        <p:cNvGrpSpPr/>
        <p:nvPr/>
      </p:nvGrpSpPr>
      <p:grpSpPr>
        <a:xfrm>
          <a:off x="0" y="0"/>
          <a:ext cx="0" cy="0"/>
          <a:chOff x="0" y="0"/>
          <a:chExt cx="0" cy="0"/>
        </a:xfrm>
      </p:grpSpPr>
      <p:sp>
        <p:nvSpPr>
          <p:cNvPr id="11" name="Slide Number Placeholder 6">
            <a:extLst>
              <a:ext uri="{FF2B5EF4-FFF2-40B4-BE49-F238E27FC236}">
                <a16:creationId xmlns:a16="http://schemas.microsoft.com/office/drawing/2014/main" id="{2AC879EF-C52F-48C6-BBC0-17D669C9A6E5}"/>
              </a:ext>
            </a:extLst>
          </p:cNvPr>
          <p:cNvSpPr>
            <a:spLocks noGrp="1"/>
          </p:cNvSpPr>
          <p:nvPr>
            <p:ph type="sldNum" sz="quarter" idx="4"/>
          </p:nvPr>
        </p:nvSpPr>
        <p:spPr>
          <a:xfrm>
            <a:off x="11647559" y="6424632"/>
            <a:ext cx="456000" cy="326400"/>
          </a:xfrm>
          <a:prstGeom prst="rect">
            <a:avLst/>
          </a:prstGeom>
        </p:spPr>
        <p:txBody>
          <a:bodyPr vert="horz" lIns="91440" tIns="45720" rIns="91440" bIns="45720" rtlCol="0" anchor="t" anchorCtr="0"/>
          <a:lstStyle>
            <a:lvl1pPr algn="r">
              <a:defRPr lang="en-IE" sz="1333" b="1" kern="1200" smtClean="0">
                <a:solidFill>
                  <a:schemeClr val="tx1"/>
                </a:solidFill>
                <a:latin typeface="Arial" panose="020B0604020202020204" pitchFamily="34" charset="0"/>
                <a:ea typeface="+mn-ea"/>
                <a:cs typeface="+mn-cs"/>
              </a:defRPr>
            </a:lvl1pPr>
          </a:lstStyle>
          <a:p>
            <a:fld id="{0927A940-FF4B-4CD5-99C3-211F21A98D3A}" type="slidenum">
              <a:rPr lang="en-IE" smtClean="0"/>
              <a:pPr/>
              <a:t>‹#›</a:t>
            </a:fld>
            <a:endParaRPr lang="en-IE" dirty="0"/>
          </a:p>
        </p:txBody>
      </p:sp>
      <p:sp>
        <p:nvSpPr>
          <p:cNvPr id="12" name="Rectangle 11">
            <a:extLst>
              <a:ext uri="{FF2B5EF4-FFF2-40B4-BE49-F238E27FC236}">
                <a16:creationId xmlns:a16="http://schemas.microsoft.com/office/drawing/2014/main" id="{635602B5-B5BE-4452-A01F-BFB0AA14E652}"/>
              </a:ext>
            </a:extLst>
          </p:cNvPr>
          <p:cNvSpPr/>
          <p:nvPr userDrawn="1"/>
        </p:nvSpPr>
        <p:spPr>
          <a:xfrm>
            <a:off x="0" y="775688"/>
            <a:ext cx="2016000" cy="45719"/>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5" name="Content Placeholder 4">
            <a:extLst>
              <a:ext uri="{FF2B5EF4-FFF2-40B4-BE49-F238E27FC236}">
                <a16:creationId xmlns:a16="http://schemas.microsoft.com/office/drawing/2014/main" id="{904EC3E0-7A7B-49D1-9D1D-36DECEAF97E7}"/>
              </a:ext>
            </a:extLst>
          </p:cNvPr>
          <p:cNvSpPr>
            <a:spLocks noGrp="1"/>
          </p:cNvSpPr>
          <p:nvPr>
            <p:ph sz="quarter" idx="11"/>
          </p:nvPr>
        </p:nvSpPr>
        <p:spPr>
          <a:xfrm>
            <a:off x="658813" y="1163638"/>
            <a:ext cx="10499725" cy="4564062"/>
          </a:xfrm>
          <a:prstGeom prst="rect">
            <a:avLst/>
          </a:prstGeom>
        </p:spPr>
        <p:txBody>
          <a:bodyPr/>
          <a:lstStyle>
            <a:lvl1pPr algn="l" defTabSz="609453" rtl="0" eaLnBrk="1" latinLnBrk="0" hangingPunct="1">
              <a:spcBef>
                <a:spcPct val="20000"/>
              </a:spcBef>
              <a:buClr>
                <a:schemeClr val="tx1"/>
              </a:buClr>
              <a:defRPr lang="en-US" sz="2400" kern="1200" dirty="0" smtClean="0">
                <a:solidFill>
                  <a:schemeClr val="bg2"/>
                </a:solidFill>
                <a:latin typeface="Arial" panose="020B0604020202020204" pitchFamily="34" charset="0"/>
                <a:ea typeface="+mn-ea"/>
                <a:cs typeface="+mn-cs"/>
              </a:defRPr>
            </a:lvl1pPr>
            <a:lvl2pPr marL="990361" indent="-380908"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2pPr>
            <a:lvl3pPr marL="1523631"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3pPr>
            <a:lvl4pPr marL="2133084"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4pPr>
            <a:lvl5pPr marL="2742537" indent="-304726" algn="l" defTabSz="609453" rtl="0" eaLnBrk="1" latinLnBrk="0" hangingPunct="1">
              <a:spcBef>
                <a:spcPct val="20000"/>
              </a:spcBef>
              <a:buClr>
                <a:schemeClr val="tx1"/>
              </a:buClr>
              <a:buFont typeface="Arial" panose="020B0604020202020204" pitchFamily="34" charset="0"/>
              <a:buChar char="–"/>
              <a:defRPr lang="en-GB" sz="2400" kern="1200" dirty="0">
                <a:solidFill>
                  <a:schemeClr val="bg2"/>
                </a:solidFill>
                <a:latin typeface="Arial" panose="020B0604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Placeholder 8">
            <a:extLst>
              <a:ext uri="{FF2B5EF4-FFF2-40B4-BE49-F238E27FC236}">
                <a16:creationId xmlns:a16="http://schemas.microsoft.com/office/drawing/2014/main" id="{01179688-40DB-4485-AAD9-FF34D82C51C5}"/>
              </a:ext>
            </a:extLst>
          </p:cNvPr>
          <p:cNvSpPr>
            <a:spLocks noGrp="1"/>
          </p:cNvSpPr>
          <p:nvPr>
            <p:ph type="title"/>
          </p:nvPr>
        </p:nvSpPr>
        <p:spPr>
          <a:xfrm>
            <a:off x="148101" y="243322"/>
            <a:ext cx="10515600" cy="4866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t>Click to edit Master title style</a:t>
            </a:r>
            <a:endParaRPr lang="en-GB"/>
          </a:p>
        </p:txBody>
      </p:sp>
    </p:spTree>
    <p:extLst>
      <p:ext uri="{BB962C8B-B14F-4D97-AF65-F5344CB8AC3E}">
        <p14:creationId xmlns:p14="http://schemas.microsoft.com/office/powerpoint/2010/main" val="1624358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0C2F-3E52-405A-BA9E-C01288FF221B}"/>
              </a:ext>
            </a:extLst>
          </p:cNvPr>
          <p:cNvSpPr>
            <a:spLocks noGrp="1"/>
          </p:cNvSpPr>
          <p:nvPr>
            <p:ph type="title"/>
          </p:nvPr>
        </p:nvSpPr>
        <p:spPr/>
        <p:txBody>
          <a:bodyPr/>
          <a:lstStyle>
            <a:lvl1pPr algn="l">
              <a:defRPr/>
            </a:lvl1pPr>
          </a:lstStyle>
          <a:p>
            <a:r>
              <a:rPr lang="en-US"/>
              <a:t>Click to edit Master title style</a:t>
            </a:r>
            <a:endParaRPr lang="en-GB"/>
          </a:p>
        </p:txBody>
      </p:sp>
    </p:spTree>
    <p:extLst>
      <p:ext uri="{BB962C8B-B14F-4D97-AF65-F5344CB8AC3E}">
        <p14:creationId xmlns:p14="http://schemas.microsoft.com/office/powerpoint/2010/main" val="4117507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594A47-8C33-404D-9E31-CB6ED925995F}"/>
              </a:ext>
            </a:extLst>
          </p:cNvPr>
          <p:cNvSpPr/>
          <p:nvPr userDrawn="1"/>
        </p:nvSpPr>
        <p:spPr>
          <a:xfrm>
            <a:off x="0" y="0"/>
            <a:ext cx="12192000" cy="6325849"/>
          </a:xfrm>
          <a:prstGeom prst="rect">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IE" sz="800" dirty="0"/>
          </a:p>
        </p:txBody>
      </p:sp>
      <p:sp>
        <p:nvSpPr>
          <p:cNvPr id="4" name="Rectangle 3">
            <a:extLst>
              <a:ext uri="{FF2B5EF4-FFF2-40B4-BE49-F238E27FC236}">
                <a16:creationId xmlns:a16="http://schemas.microsoft.com/office/drawing/2014/main" id="{8F3BC6C0-45F9-4BB3-BB7A-46F89F852CD9}"/>
              </a:ext>
            </a:extLst>
          </p:cNvPr>
          <p:cNvSpPr/>
          <p:nvPr userDrawn="1"/>
        </p:nvSpPr>
        <p:spPr>
          <a:xfrm>
            <a:off x="0" y="0"/>
            <a:ext cx="12192000" cy="6325849"/>
          </a:xfrm>
          <a:prstGeom prst="rect">
            <a:avLst/>
          </a:prstGeom>
          <a:solidFill>
            <a:schemeClr val="accent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IE" sz="800" dirty="0"/>
          </a:p>
        </p:txBody>
      </p:sp>
      <p:sp>
        <p:nvSpPr>
          <p:cNvPr id="2" name="Title 1">
            <a:extLst>
              <a:ext uri="{FF2B5EF4-FFF2-40B4-BE49-F238E27FC236}">
                <a16:creationId xmlns:a16="http://schemas.microsoft.com/office/drawing/2014/main" id="{FBBCEA0A-1040-4294-B71F-4CB7648CF59F}"/>
              </a:ext>
            </a:extLst>
          </p:cNvPr>
          <p:cNvSpPr>
            <a:spLocks noGrp="1"/>
          </p:cNvSpPr>
          <p:nvPr>
            <p:ph type="ctrTitle"/>
          </p:nvPr>
        </p:nvSpPr>
        <p:spPr>
          <a:xfrm>
            <a:off x="102208" y="1418037"/>
            <a:ext cx="9144000" cy="2387600"/>
          </a:xfrm>
        </p:spPr>
        <p:txBody>
          <a:bodyPr anchor="b"/>
          <a:lstStyle>
            <a:lvl1pPr algn="l">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04FD7E9-FA13-4E7D-9219-8B123A685934}"/>
              </a:ext>
            </a:extLst>
          </p:cNvPr>
          <p:cNvSpPr>
            <a:spLocks noGrp="1"/>
          </p:cNvSpPr>
          <p:nvPr>
            <p:ph type="subTitle" idx="1"/>
          </p:nvPr>
        </p:nvSpPr>
        <p:spPr>
          <a:xfrm>
            <a:off x="65037" y="3936575"/>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993968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3"/>
          <p:cNvSpPr txBox="1"/>
          <p:nvPr/>
        </p:nvSpPr>
        <p:spPr>
          <a:xfrm>
            <a:off x="1632000" y="432001"/>
            <a:ext cx="10515600" cy="75025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400"/>
              <a:buFont typeface="Calibri"/>
              <a:buNone/>
            </a:pPr>
            <a:endParaRPr sz="3200" b="1" i="0" u="none" strike="noStrike" cap="none" dirty="0">
              <a:solidFill>
                <a:schemeClr val="lt1"/>
              </a:solidFill>
              <a:latin typeface="Arial"/>
              <a:ea typeface="Arial"/>
              <a:cs typeface="Arial"/>
              <a:sym typeface="Arial"/>
            </a:endParaRPr>
          </a:p>
        </p:txBody>
      </p:sp>
      <p:sp>
        <p:nvSpPr>
          <p:cNvPr id="18" name="Google Shape;18;p23"/>
          <p:cNvSpPr txBox="1">
            <a:spLocks noGrp="1"/>
          </p:cNvSpPr>
          <p:nvPr>
            <p:ph type="body" idx="1"/>
          </p:nvPr>
        </p:nvSpPr>
        <p:spPr>
          <a:xfrm>
            <a:off x="1632000" y="2063999"/>
            <a:ext cx="8158547" cy="3921164"/>
          </a:xfrm>
          <a:prstGeom prst="rect">
            <a:avLst/>
          </a:prstGeom>
          <a:noFill/>
          <a:ln>
            <a:noFill/>
          </a:ln>
        </p:spPr>
        <p:txBody>
          <a:bodyPr spcFirstLastPara="1" wrap="square" lIns="0" tIns="0" rIns="0" bIns="0" anchor="t" anchorCtr="0">
            <a:normAutofit/>
          </a:bodyPr>
          <a:lstStyle>
            <a:lvl1pPr marL="609585" lvl="0" indent="-406390" algn="l">
              <a:lnSpc>
                <a:spcPct val="120000"/>
              </a:lnSpc>
              <a:spcBef>
                <a:spcPts val="1000"/>
              </a:spcBef>
              <a:spcAft>
                <a:spcPts val="0"/>
              </a:spcAft>
              <a:buClr>
                <a:schemeClr val="dk1"/>
              </a:buClr>
              <a:buSzPts val="1200"/>
              <a:buChar char="•"/>
              <a:defRPr sz="1600">
                <a:latin typeface="Arial"/>
                <a:ea typeface="Arial"/>
                <a:cs typeface="Arial"/>
                <a:sym typeface="Arial"/>
              </a:defRPr>
            </a:lvl1pPr>
            <a:lvl2pPr marL="1219170" lvl="1" indent="-406390" algn="l">
              <a:lnSpc>
                <a:spcPct val="120000"/>
              </a:lnSpc>
              <a:spcBef>
                <a:spcPts val="500"/>
              </a:spcBef>
              <a:spcAft>
                <a:spcPts val="0"/>
              </a:spcAft>
              <a:buClr>
                <a:schemeClr val="dk1"/>
              </a:buClr>
              <a:buSzPts val="1200"/>
              <a:buChar char="•"/>
              <a:defRPr sz="1600">
                <a:latin typeface="Arial"/>
                <a:ea typeface="Arial"/>
                <a:cs typeface="Arial"/>
                <a:sym typeface="Arial"/>
              </a:defRPr>
            </a:lvl2pPr>
            <a:lvl3pPr marL="1828754" lvl="2" indent="-406390" algn="l">
              <a:lnSpc>
                <a:spcPct val="120000"/>
              </a:lnSpc>
              <a:spcBef>
                <a:spcPts val="500"/>
              </a:spcBef>
              <a:spcAft>
                <a:spcPts val="0"/>
              </a:spcAft>
              <a:buClr>
                <a:schemeClr val="dk1"/>
              </a:buClr>
              <a:buSzPts val="1200"/>
              <a:buChar char="•"/>
              <a:defRPr sz="1600">
                <a:latin typeface="Arial"/>
                <a:ea typeface="Arial"/>
                <a:cs typeface="Arial"/>
                <a:sym typeface="Arial"/>
              </a:defRPr>
            </a:lvl3pPr>
            <a:lvl4pPr marL="2438339" lvl="3" indent="-406390" algn="l">
              <a:lnSpc>
                <a:spcPct val="120000"/>
              </a:lnSpc>
              <a:spcBef>
                <a:spcPts val="500"/>
              </a:spcBef>
              <a:spcAft>
                <a:spcPts val="0"/>
              </a:spcAft>
              <a:buClr>
                <a:schemeClr val="dk1"/>
              </a:buClr>
              <a:buSzPts val="1200"/>
              <a:buChar char="•"/>
              <a:defRPr sz="1600">
                <a:latin typeface="Arial"/>
                <a:ea typeface="Arial"/>
                <a:cs typeface="Arial"/>
                <a:sym typeface="Arial"/>
              </a:defRPr>
            </a:lvl4pPr>
            <a:lvl5pPr marL="3047924" lvl="4" indent="-406390" algn="l">
              <a:lnSpc>
                <a:spcPct val="120000"/>
              </a:lnSpc>
              <a:spcBef>
                <a:spcPts val="500"/>
              </a:spcBef>
              <a:spcAft>
                <a:spcPts val="0"/>
              </a:spcAft>
              <a:buClr>
                <a:schemeClr val="dk1"/>
              </a:buClr>
              <a:buSzPts val="1200"/>
              <a:buChar char="•"/>
              <a:defRPr sz="1600">
                <a:latin typeface="Arial"/>
                <a:ea typeface="Arial"/>
                <a:cs typeface="Arial"/>
                <a:sym typeface="Arial"/>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9" name="Google Shape;19;p23"/>
          <p:cNvSpPr txBox="1">
            <a:spLocks noGrp="1"/>
          </p:cNvSpPr>
          <p:nvPr>
            <p:ph type="body" idx="2"/>
          </p:nvPr>
        </p:nvSpPr>
        <p:spPr>
          <a:xfrm>
            <a:off x="1632000" y="401454"/>
            <a:ext cx="8158547" cy="780801"/>
          </a:xfrm>
          <a:prstGeom prst="rect">
            <a:avLst/>
          </a:prstGeom>
          <a:noFill/>
          <a:ln>
            <a:noFill/>
          </a:ln>
        </p:spPr>
        <p:txBody>
          <a:bodyPr spcFirstLastPara="1" wrap="square" lIns="0" tIns="0" rIns="0" bIns="0" anchor="t" anchorCtr="0">
            <a:normAutofit/>
          </a:bodyPr>
          <a:lstStyle>
            <a:lvl1pPr marL="609585" lvl="0" indent="-304792" algn="l">
              <a:lnSpc>
                <a:spcPct val="90000"/>
              </a:lnSpc>
              <a:spcBef>
                <a:spcPts val="1000"/>
              </a:spcBef>
              <a:spcAft>
                <a:spcPts val="0"/>
              </a:spcAft>
              <a:buClr>
                <a:schemeClr val="lt1"/>
              </a:buClr>
              <a:buSzPts val="2400"/>
              <a:buNone/>
              <a:defRPr sz="3200" b="1">
                <a:solidFill>
                  <a:schemeClr val="lt1"/>
                </a:solidFill>
                <a:latin typeface="Arial"/>
                <a:ea typeface="Arial"/>
                <a:cs typeface="Arial"/>
                <a:sym typeface="Arial"/>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64893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ter Slide Gre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6330151"/>
            <a:ext cx="12192000" cy="527848"/>
          </a:xfrm>
          <a:prstGeom prst="rect">
            <a:avLst/>
          </a:prstGeom>
        </p:spPr>
      </p:pic>
      <p:pic>
        <p:nvPicPr>
          <p:cNvPr id="4" name="Picture 3"/>
          <p:cNvPicPr>
            <a:picLocks noChangeAspect="1"/>
          </p:cNvPicPr>
          <p:nvPr userDrawn="1"/>
        </p:nvPicPr>
        <p:blipFill rotWithShape="1">
          <a:blip r:embed="rId3" cstate="hqprint">
            <a:extLst>
              <a:ext uri="{28A0092B-C50C-407E-A947-70E740481C1C}">
                <a14:useLocalDpi xmlns:a14="http://schemas.microsoft.com/office/drawing/2010/main" val="0"/>
              </a:ext>
            </a:extLst>
          </a:blip>
          <a:srcRect l="29536" r="21722" b="29594"/>
          <a:stretch/>
        </p:blipFill>
        <p:spPr>
          <a:xfrm>
            <a:off x="48064" y="6371353"/>
            <a:ext cx="611424" cy="445443"/>
          </a:xfrm>
          <a:prstGeom prst="rect">
            <a:avLst/>
          </a:prstGeom>
        </p:spPr>
      </p:pic>
      <p:sp>
        <p:nvSpPr>
          <p:cNvPr id="6" name="Content Placeholder 2"/>
          <p:cNvSpPr>
            <a:spLocks noGrp="1"/>
          </p:cNvSpPr>
          <p:nvPr>
            <p:ph idx="1"/>
          </p:nvPr>
        </p:nvSpPr>
        <p:spPr>
          <a:xfrm>
            <a:off x="838201" y="1398028"/>
            <a:ext cx="10515600" cy="4734037"/>
          </a:xfrm>
          <a:prstGeom prst="rect">
            <a:avLst/>
          </a:prstGeom>
        </p:spPr>
        <p:txBody>
          <a:bodyPr vert="horz" lIns="68580" tIns="34290" rIns="68580" bIns="34290" rtlCol="0">
            <a:normAutofit/>
          </a:bodyPr>
          <a:lstStyle>
            <a:lvl1pPr>
              <a:defRPr lang="en-US" sz="2667" dirty="0" smtClean="0">
                <a:latin typeface="Arial" panose="020B0604020202020204" pitchFamily="34" charset="0"/>
              </a:defRPr>
            </a:lvl1pPr>
            <a:lvl2pPr>
              <a:defRPr lang="en-US" sz="2667" dirty="0" smtClean="0">
                <a:latin typeface="Arial" panose="020B0604020202020204" pitchFamily="34" charset="0"/>
              </a:defRPr>
            </a:lvl2pPr>
            <a:lvl3pPr>
              <a:defRPr lang="en-US" sz="2667" dirty="0" smtClean="0">
                <a:latin typeface="Arial" panose="020B0604020202020204" pitchFamily="34" charset="0"/>
              </a:defRPr>
            </a:lvl3pPr>
            <a:lvl4pPr>
              <a:defRPr lang="en-US" sz="2667" dirty="0" smtClean="0">
                <a:latin typeface="Arial" panose="020B0604020202020204" pitchFamily="34" charset="0"/>
              </a:defRPr>
            </a:lvl4pPr>
            <a:lvl5pPr>
              <a:defRPr lang="en-US" sz="2667" dirty="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205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 y="1112108"/>
            <a:ext cx="12192000" cy="5082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a:stretch>
            <a:fillRect/>
          </a:stretch>
        </p:blipFill>
        <p:spPr>
          <a:xfrm>
            <a:off x="384001" y="384002"/>
            <a:ext cx="816000" cy="628721"/>
          </a:xfrm>
          <a:prstGeom prst="rect">
            <a:avLst/>
          </a:prstGeom>
        </p:spPr>
      </p:pic>
      <p:sp>
        <p:nvSpPr>
          <p:cNvPr id="2" name="Text Placeholder 1">
            <a:extLst>
              <a:ext uri="{FF2B5EF4-FFF2-40B4-BE49-F238E27FC236}">
                <a16:creationId xmlns:a16="http://schemas.microsoft.com/office/drawing/2014/main" id="{15BD59EF-4535-2C4A-850E-58693628D4B4}"/>
              </a:ext>
            </a:extLst>
          </p:cNvPr>
          <p:cNvSpPr>
            <a:spLocks noGrp="1"/>
          </p:cNvSpPr>
          <p:nvPr>
            <p:ph type="body" sz="quarter" idx="10"/>
          </p:nvPr>
        </p:nvSpPr>
        <p:spPr>
          <a:xfrm>
            <a:off x="1440000" y="1440002"/>
            <a:ext cx="4320000" cy="1084799"/>
          </a:xfrm>
        </p:spPr>
        <p:txBody>
          <a:bodyPr lIns="0" tIns="0" rIns="0" bIns="0">
            <a:noAutofit/>
          </a:bodyPr>
          <a:lstStyle>
            <a:lvl1pPr marL="0" indent="0">
              <a:buNone/>
              <a:defRPr sz="3200" b="1">
                <a:solidFill>
                  <a:srgbClr val="0E6659"/>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4" name="Text Placeholder 1">
            <a:extLst>
              <a:ext uri="{FF2B5EF4-FFF2-40B4-BE49-F238E27FC236}">
                <a16:creationId xmlns:a16="http://schemas.microsoft.com/office/drawing/2014/main" id="{FFDC9D14-6D36-814F-BC47-34F3AC921824}"/>
              </a:ext>
            </a:extLst>
          </p:cNvPr>
          <p:cNvSpPr>
            <a:spLocks noGrp="1"/>
          </p:cNvSpPr>
          <p:nvPr>
            <p:ph type="body" sz="quarter" idx="11"/>
          </p:nvPr>
        </p:nvSpPr>
        <p:spPr>
          <a:xfrm>
            <a:off x="1440000" y="2688000"/>
            <a:ext cx="4320000" cy="2729999"/>
          </a:xfrm>
        </p:spPr>
        <p:txBody>
          <a:bodyPr lIns="0" tIns="0" rIns="0" bIns="0">
            <a:noAutofit/>
          </a:bodyPr>
          <a:lstStyle>
            <a:lvl1pPr marL="0" indent="0">
              <a:lnSpc>
                <a:spcPct val="120000"/>
              </a:lnSpc>
              <a:buNone/>
              <a:defRPr sz="1600" b="0">
                <a:solidFill>
                  <a:srgbClr val="0E6659"/>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50278" y="337431"/>
            <a:ext cx="1767249" cy="721862"/>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3095" y="6402341"/>
            <a:ext cx="4669422" cy="374802"/>
          </a:xfrm>
          <a:prstGeom prst="rect">
            <a:avLst/>
          </a:prstGeom>
        </p:spPr>
      </p:pic>
    </p:spTree>
    <p:extLst>
      <p:ext uri="{BB962C8B-B14F-4D97-AF65-F5344CB8AC3E}">
        <p14:creationId xmlns:p14="http://schemas.microsoft.com/office/powerpoint/2010/main" val="2992178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Rectangle 15"/>
          <p:cNvSpPr/>
          <p:nvPr userDrawn="1"/>
        </p:nvSpPr>
        <p:spPr>
          <a:xfrm>
            <a:off x="0" y="6163249"/>
            <a:ext cx="12192000" cy="720000"/>
          </a:xfrm>
          <a:prstGeom prst="rect">
            <a:avLst/>
          </a:prstGeom>
          <a:gradFill>
            <a:gsLst>
              <a:gs pos="100000">
                <a:srgbClr val="00A0B9"/>
              </a:gs>
              <a:gs pos="88000">
                <a:srgbClr val="00A0B9"/>
              </a:gs>
              <a:gs pos="0">
                <a:srgbClr val="006557"/>
              </a:gs>
              <a:gs pos="38000">
                <a:srgbClr val="00655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2" name="Footer Placeholder 3"/>
          <p:cNvSpPr txBox="1">
            <a:spLocks/>
          </p:cNvSpPr>
          <p:nvPr userDrawn="1"/>
        </p:nvSpPr>
        <p:spPr>
          <a:xfrm>
            <a:off x="3027161" y="6356350"/>
            <a:ext cx="204968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1000" dirty="0">
                <a:latin typeface="Arial" panose="020B0604020202020204" pitchFamily="34" charset="0"/>
                <a:cs typeface="Arial" panose="020B0604020202020204" pitchFamily="34" charset="0"/>
              </a:rPr>
              <a:t>changeguide@hse.ie</a:t>
            </a:r>
          </a:p>
        </p:txBody>
      </p:sp>
      <p:sp>
        <p:nvSpPr>
          <p:cNvPr id="17" name="Title 1"/>
          <p:cNvSpPr>
            <a:spLocks noGrp="1"/>
          </p:cNvSpPr>
          <p:nvPr userDrawn="1">
            <p:ph type="ctrTitle"/>
          </p:nvPr>
        </p:nvSpPr>
        <p:spPr>
          <a:xfrm>
            <a:off x="348792" y="472658"/>
            <a:ext cx="6725776" cy="586121"/>
          </a:xfrm>
        </p:spPr>
        <p:txBody>
          <a:bodyPr anchor="b">
            <a:normAutofit/>
          </a:bodyPr>
          <a:lstStyle>
            <a:lvl1pPr algn="l">
              <a:defRPr sz="3200" b="1" baseline="0">
                <a:solidFill>
                  <a:srgbClr val="006557"/>
                </a:solidFill>
              </a:defRPr>
            </a:lvl1pPr>
          </a:lstStyle>
          <a:p>
            <a:r>
              <a:rPr lang="en-US"/>
              <a:t>Click to edit Master title style</a:t>
            </a:r>
            <a:endParaRPr lang="en-IE"/>
          </a:p>
        </p:txBody>
      </p:sp>
      <p:sp>
        <p:nvSpPr>
          <p:cNvPr id="18" name="Subtitle 2"/>
          <p:cNvSpPr>
            <a:spLocks noGrp="1"/>
          </p:cNvSpPr>
          <p:nvPr userDrawn="1">
            <p:ph type="subTitle" idx="1"/>
          </p:nvPr>
        </p:nvSpPr>
        <p:spPr>
          <a:xfrm>
            <a:off x="348792" y="1251880"/>
            <a:ext cx="5029324" cy="694851"/>
          </a:xfrm>
        </p:spPr>
        <p:txBody>
          <a:bodyPr/>
          <a:lstStyle>
            <a:lvl1pPr marL="0" indent="0" algn="l">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grpSp>
        <p:nvGrpSpPr>
          <p:cNvPr id="2" name="Group 1"/>
          <p:cNvGrpSpPr/>
          <p:nvPr userDrawn="1"/>
        </p:nvGrpSpPr>
        <p:grpSpPr>
          <a:xfrm>
            <a:off x="320467" y="6298695"/>
            <a:ext cx="11176318" cy="449109"/>
            <a:chOff x="320467" y="6298695"/>
            <a:chExt cx="11176318" cy="449109"/>
          </a:xfrm>
        </p:grpSpPr>
        <p:sp>
          <p:nvSpPr>
            <p:cNvPr id="11" name="Date Placeholder 2"/>
            <p:cNvSpPr txBox="1">
              <a:spLocks/>
            </p:cNvSpPr>
            <p:nvPr userDrawn="1"/>
          </p:nvSpPr>
          <p:spPr>
            <a:xfrm>
              <a:off x="129468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1000" dirty="0">
                  <a:latin typeface="Arial" panose="020B0604020202020204" pitchFamily="34" charset="0"/>
                  <a:cs typeface="Arial" panose="020B0604020202020204" pitchFamily="34" charset="0"/>
                </a:rPr>
                <a:t>www.hse.ie/changeguide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67" y="6325025"/>
              <a:ext cx="517733" cy="396450"/>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5637" y="6298695"/>
              <a:ext cx="1391148" cy="449109"/>
            </a:xfrm>
            <a:prstGeom prst="rect">
              <a:avLst/>
            </a:prstGeom>
            <a:effectLst>
              <a:outerShdw blurRad="215900" dist="38100" dir="7080000" sx="98000" sy="98000" algn="tl" rotWithShape="0">
                <a:schemeClr val="bg2">
                  <a:lumMod val="25000"/>
                  <a:alpha val="28000"/>
                </a:schemeClr>
              </a:outerShdw>
            </a:effectLst>
          </p:spPr>
        </p:pic>
      </p:grpSp>
    </p:spTree>
    <p:extLst>
      <p:ext uri="{BB962C8B-B14F-4D97-AF65-F5344CB8AC3E}">
        <p14:creationId xmlns:p14="http://schemas.microsoft.com/office/powerpoint/2010/main" val="3261255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a:stretch>
            <a:fillRect/>
          </a:stretch>
        </p:blipFill>
        <p:spPr>
          <a:xfrm>
            <a:off x="384001" y="384002"/>
            <a:ext cx="816000" cy="628721"/>
          </a:xfrm>
          <a:prstGeom prst="rect">
            <a:avLst/>
          </a:prstGeom>
        </p:spPr>
      </p:pic>
      <p:sp>
        <p:nvSpPr>
          <p:cNvPr id="2" name="Text Placeholder 1">
            <a:extLst>
              <a:ext uri="{FF2B5EF4-FFF2-40B4-BE49-F238E27FC236}">
                <a16:creationId xmlns:a16="http://schemas.microsoft.com/office/drawing/2014/main" id="{15BD59EF-4535-2C4A-850E-58693628D4B4}"/>
              </a:ext>
            </a:extLst>
          </p:cNvPr>
          <p:cNvSpPr>
            <a:spLocks noGrp="1"/>
          </p:cNvSpPr>
          <p:nvPr>
            <p:ph type="body" sz="quarter" idx="10"/>
          </p:nvPr>
        </p:nvSpPr>
        <p:spPr>
          <a:xfrm>
            <a:off x="1440000" y="1440002"/>
            <a:ext cx="4320000" cy="1084799"/>
          </a:xfrm>
        </p:spPr>
        <p:txBody>
          <a:bodyPr lIns="0" tIns="0" rIns="0" bIns="0">
            <a:noAutofit/>
          </a:bodyPr>
          <a:lstStyle>
            <a:lvl1pPr marL="0" indent="0">
              <a:buNone/>
              <a:defRPr sz="3200" b="1">
                <a:solidFill>
                  <a:schemeClr val="bg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4" name="Text Placeholder 1">
            <a:extLst>
              <a:ext uri="{FF2B5EF4-FFF2-40B4-BE49-F238E27FC236}">
                <a16:creationId xmlns:a16="http://schemas.microsoft.com/office/drawing/2014/main" id="{FFDC9D14-6D36-814F-BC47-34F3AC921824}"/>
              </a:ext>
            </a:extLst>
          </p:cNvPr>
          <p:cNvSpPr>
            <a:spLocks noGrp="1"/>
          </p:cNvSpPr>
          <p:nvPr>
            <p:ph type="body" sz="quarter" idx="11"/>
          </p:nvPr>
        </p:nvSpPr>
        <p:spPr>
          <a:xfrm>
            <a:off x="1440000" y="2688001"/>
            <a:ext cx="4320000" cy="1884000"/>
          </a:xfrm>
        </p:spPr>
        <p:txBody>
          <a:bodyPr lIns="0" tIns="0" rIns="0" bIns="0">
            <a:noAutofit/>
          </a:bodyPr>
          <a:lstStyle>
            <a:lvl1pPr marL="0" indent="0">
              <a:lnSpc>
                <a:spcPct val="120000"/>
              </a:lnSpc>
              <a:buNone/>
              <a:defRPr sz="1600" b="0">
                <a:solidFill>
                  <a:schemeClr val="bg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70643" y="6402341"/>
            <a:ext cx="4669422" cy="374802"/>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12588" y="384002"/>
            <a:ext cx="1956596" cy="799204"/>
          </a:xfrm>
          <a:prstGeom prst="rect">
            <a:avLst/>
          </a:prstGeom>
        </p:spPr>
      </p:pic>
      <p:sp>
        <p:nvSpPr>
          <p:cNvPr id="7" name="Rectangle 6"/>
          <p:cNvSpPr/>
          <p:nvPr userDrawn="1"/>
        </p:nvSpPr>
        <p:spPr>
          <a:xfrm>
            <a:off x="0" y="5140411"/>
            <a:ext cx="12192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3431130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Main Title &amp; Subtitle" preserve="1">
  <p:cSld name="1_Main Title &amp; Subtitle">
    <p:bg>
      <p:bgPr>
        <a:solidFill>
          <a:schemeClr val="bg1"/>
        </a:solidFill>
        <a:effectLst/>
      </p:bgPr>
    </p:bg>
    <p:spTree>
      <p:nvGrpSpPr>
        <p:cNvPr id="1" name="Shape 13"/>
        <p:cNvGrpSpPr/>
        <p:nvPr/>
      </p:nvGrpSpPr>
      <p:grpSpPr>
        <a:xfrm>
          <a:off x="0" y="0"/>
          <a:ext cx="0" cy="0"/>
          <a:chOff x="0" y="0"/>
          <a:chExt cx="0" cy="0"/>
        </a:xfrm>
      </p:grpSpPr>
      <p:sp>
        <p:nvSpPr>
          <p:cNvPr id="11" name="Text Placeholder 3"/>
          <p:cNvSpPr>
            <a:spLocks noGrp="1"/>
          </p:cNvSpPr>
          <p:nvPr>
            <p:ph type="body" sz="half" idx="2" hasCustomPrompt="1"/>
          </p:nvPr>
        </p:nvSpPr>
        <p:spPr>
          <a:xfrm>
            <a:off x="517093" y="885781"/>
            <a:ext cx="11157817" cy="231007"/>
          </a:xfrm>
          <a:prstGeom prst="rect">
            <a:avLst/>
          </a:prstGeom>
        </p:spPr>
        <p:txBody>
          <a:bodyPr wrap="none" lIns="0" tIns="0" rIns="0" bIns="0" anchor="ctr">
            <a:noAutofit/>
          </a:bodyPr>
          <a:lstStyle>
            <a:lvl1pPr marL="0" indent="0" algn="ctr">
              <a:buNone/>
              <a:defRPr sz="1333" b="0" baseline="0">
                <a:solidFill>
                  <a:schemeClr val="tx1">
                    <a:lumMod val="90000"/>
                    <a:lumOff val="10000"/>
                  </a:schemeClr>
                </a:solidFill>
                <a:latin typeface="+mn-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5" indent="0">
              <a:buNone/>
              <a:defRPr sz="1200"/>
            </a:lvl7pPr>
            <a:lvl8pPr marL="4266880" indent="0">
              <a:buNone/>
              <a:defRPr sz="1200"/>
            </a:lvl8pPr>
            <a:lvl9pPr marL="4876435" indent="0">
              <a:buNone/>
              <a:defRPr sz="1200"/>
            </a:lvl9pPr>
          </a:lstStyle>
          <a:p>
            <a:pPr lvl="0"/>
            <a:r>
              <a:rPr lang="en-US"/>
              <a:t>CLICK TO EDITE SUBTITLE</a:t>
            </a:r>
          </a:p>
        </p:txBody>
      </p:sp>
      <p:sp>
        <p:nvSpPr>
          <p:cNvPr id="12" name="Title 2"/>
          <p:cNvSpPr>
            <a:spLocks noGrp="1"/>
          </p:cNvSpPr>
          <p:nvPr>
            <p:ph type="title"/>
          </p:nvPr>
        </p:nvSpPr>
        <p:spPr>
          <a:xfrm>
            <a:off x="517093" y="208855"/>
            <a:ext cx="11157817" cy="660511"/>
          </a:xfrm>
          <a:prstGeom prst="rect">
            <a:avLst/>
          </a:prstGeom>
        </p:spPr>
        <p:txBody>
          <a:bodyPr lIns="0" tIns="0" rIns="0" bIns="0" anchor="ctr"/>
          <a:lstStyle>
            <a:lvl1pPr algn="ctr">
              <a:defRPr sz="3467">
                <a:solidFill>
                  <a:schemeClr val="tx1">
                    <a:lumMod val="90000"/>
                    <a:lumOff val="10000"/>
                  </a:schemeClr>
                </a:solidFill>
                <a:latin typeface="+mj-lt"/>
              </a:defRPr>
            </a:lvl1pPr>
          </a:lstStyle>
          <a:p>
            <a:r>
              <a:rPr lang="en-US"/>
              <a:t>Click to edit Master title style</a:t>
            </a:r>
          </a:p>
        </p:txBody>
      </p:sp>
    </p:spTree>
    <p:extLst>
      <p:ext uri="{BB962C8B-B14F-4D97-AF65-F5344CB8AC3E}">
        <p14:creationId xmlns:p14="http://schemas.microsoft.com/office/powerpoint/2010/main" val="2031863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A5DD1-EB0A-4ADB-867F-87F774EAEA97}" type="datetimeFigureOut">
              <a:rPr lang="en-US" smtClean="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B30FC6-4831-47EF-ADFA-137017E16F9B}" type="slidenum">
              <a:rPr lang="en-US" smtClean="0"/>
              <a:pPr/>
              <a:t>‹#›</a:t>
            </a:fld>
            <a:endParaRPr lang="en-US" dirty="0"/>
          </a:p>
        </p:txBody>
      </p:sp>
    </p:spTree>
    <p:extLst>
      <p:ext uri="{BB962C8B-B14F-4D97-AF65-F5344CB8AC3E}">
        <p14:creationId xmlns:p14="http://schemas.microsoft.com/office/powerpoint/2010/main" val="1225386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E4229-FDA3-419F-948E-EC3B542AED00}"/>
              </a:ext>
            </a:extLst>
          </p:cNvPr>
          <p:cNvSpPr>
            <a:spLocks noGrp="1"/>
          </p:cNvSpPr>
          <p:nvPr>
            <p:ph type="title"/>
          </p:nvPr>
        </p:nvSpPr>
        <p:spPr>
          <a:xfrm>
            <a:off x="838202" y="136526"/>
            <a:ext cx="10515600" cy="768096"/>
          </a:xfrm>
          <a:prstGeom prst="rect">
            <a:avLst/>
          </a:prstGeom>
        </p:spPr>
        <p:txBody>
          <a:bodyPr/>
          <a:lstStyle>
            <a:lvl1pPr algn="ctr">
              <a:defRPr>
                <a:solidFill>
                  <a:schemeClr val="bg1">
                    <a:lumMod val="50000"/>
                  </a:schemeClr>
                </a:solidFill>
              </a:defRPr>
            </a:lvl1pPr>
          </a:lstStyle>
          <a:p>
            <a:r>
              <a:rPr lang="en-US"/>
              <a:t>Click to edit Master title style</a:t>
            </a:r>
          </a:p>
        </p:txBody>
      </p:sp>
      <p:sp>
        <p:nvSpPr>
          <p:cNvPr id="4" name="Date Placeholder 3">
            <a:extLst>
              <a:ext uri="{FF2B5EF4-FFF2-40B4-BE49-F238E27FC236}">
                <a16:creationId xmlns:a16="http://schemas.microsoft.com/office/drawing/2014/main" id="{EAD5E140-8BC8-449A-8EB6-5236A46899C7}"/>
              </a:ext>
            </a:extLst>
          </p:cNvPr>
          <p:cNvSpPr>
            <a:spLocks noGrp="1"/>
          </p:cNvSpPr>
          <p:nvPr>
            <p:ph type="dt" sz="half" idx="10"/>
          </p:nvPr>
        </p:nvSpPr>
        <p:spPr/>
        <p:txBody>
          <a:bodyPr/>
          <a:lstStyle/>
          <a:p>
            <a:fld id="{A04D5C2E-AF49-4B3E-833F-5946220A398E}" type="datetime1">
              <a:rPr lang="en-US" smtClean="0"/>
              <a:t>3/20/2024</a:t>
            </a:fld>
            <a:endParaRPr lang="en-US" dirty="0"/>
          </a:p>
        </p:txBody>
      </p:sp>
      <p:sp>
        <p:nvSpPr>
          <p:cNvPr id="5" name="Footer Placeholder 4">
            <a:extLst>
              <a:ext uri="{FF2B5EF4-FFF2-40B4-BE49-F238E27FC236}">
                <a16:creationId xmlns:a16="http://schemas.microsoft.com/office/drawing/2014/main" id="{DAC3E766-E3A6-4451-8208-02143C37EB9C}"/>
              </a:ext>
            </a:extLst>
          </p:cNvPr>
          <p:cNvSpPr>
            <a:spLocks noGrp="1"/>
          </p:cNvSpPr>
          <p:nvPr>
            <p:ph type="ftr" sz="quarter" idx="11"/>
          </p:nvPr>
        </p:nvSpPr>
        <p:spPr/>
        <p:txBody>
          <a:bodyPr/>
          <a:lstStyle/>
          <a:p>
            <a:r>
              <a:rPr lang="en-US" dirty="0"/>
              <a:t>Designed by PoweredTemplate</a:t>
            </a:r>
          </a:p>
        </p:txBody>
      </p:sp>
      <p:sp>
        <p:nvSpPr>
          <p:cNvPr id="6" name="Slide Number Placeholder 5">
            <a:extLst>
              <a:ext uri="{FF2B5EF4-FFF2-40B4-BE49-F238E27FC236}">
                <a16:creationId xmlns:a16="http://schemas.microsoft.com/office/drawing/2014/main" id="{BEF041C4-DDAB-4C12-865A-AD93CBA2AE10}"/>
              </a:ext>
            </a:extLst>
          </p:cNvPr>
          <p:cNvSpPr>
            <a:spLocks noGrp="1"/>
          </p:cNvSpPr>
          <p:nvPr>
            <p:ph type="sldNum" sz="quarter" idx="12"/>
          </p:nvPr>
        </p:nvSpPr>
        <p:spPr/>
        <p:txBody>
          <a:bodyPr/>
          <a:lstStyle/>
          <a:p>
            <a:fld id="{5F294920-2F4F-4D88-AD0A-053AE5A679D0}" type="slidenum">
              <a:rPr lang="en-US" smtClean="0"/>
              <a:t>‹#›</a:t>
            </a:fld>
            <a:endParaRPr lang="en-US" dirty="0"/>
          </a:p>
        </p:txBody>
      </p:sp>
    </p:spTree>
    <p:extLst>
      <p:ext uri="{BB962C8B-B14F-4D97-AF65-F5344CB8AC3E}">
        <p14:creationId xmlns:p14="http://schemas.microsoft.com/office/powerpoint/2010/main" val="39882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0C2F-3E52-405A-BA9E-C01288FF221B}"/>
              </a:ext>
            </a:extLst>
          </p:cNvPr>
          <p:cNvSpPr>
            <a:spLocks noGrp="1"/>
          </p:cNvSpPr>
          <p:nvPr>
            <p:ph type="title"/>
          </p:nvPr>
        </p:nvSpPr>
        <p:spPr/>
        <p:txBody>
          <a:bodyPr/>
          <a:lstStyle>
            <a:lvl1pPr algn="l">
              <a:defRPr/>
            </a:lvl1pPr>
          </a:lstStyle>
          <a:p>
            <a:r>
              <a:rPr lang="en-US"/>
              <a:t>Click to edit Master title style</a:t>
            </a:r>
            <a:endParaRPr lang="en-GB"/>
          </a:p>
        </p:txBody>
      </p:sp>
    </p:spTree>
    <p:extLst>
      <p:ext uri="{BB962C8B-B14F-4D97-AF65-F5344CB8AC3E}">
        <p14:creationId xmlns:p14="http://schemas.microsoft.com/office/powerpoint/2010/main" val="680351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er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6330151"/>
            <a:ext cx="12192000" cy="527848"/>
          </a:xfrm>
          <a:prstGeom prst="rect">
            <a:avLst/>
          </a:prstGeom>
        </p:spPr>
      </p:pic>
      <p:sp>
        <p:nvSpPr>
          <p:cNvPr id="6" name="Content Placeholder 2"/>
          <p:cNvSpPr>
            <a:spLocks noGrp="1"/>
          </p:cNvSpPr>
          <p:nvPr>
            <p:ph idx="1"/>
          </p:nvPr>
        </p:nvSpPr>
        <p:spPr>
          <a:xfrm>
            <a:off x="838201" y="1398028"/>
            <a:ext cx="10515600" cy="4734037"/>
          </a:xfrm>
          <a:prstGeom prst="rect">
            <a:avLst/>
          </a:prstGeom>
        </p:spPr>
        <p:txBody>
          <a:bodyPr vert="horz" lIns="68580" tIns="34290" rIns="68580" bIns="34290" rtlCol="0">
            <a:normAutofit/>
          </a:bodyPr>
          <a:lstStyle>
            <a:lvl1pPr>
              <a:buClr>
                <a:schemeClr val="tx1"/>
              </a:buClr>
              <a:defRPr lang="en-US" sz="2400" dirty="0" smtClean="0">
                <a:solidFill>
                  <a:schemeClr val="bg2"/>
                </a:solidFill>
                <a:latin typeface="Arial" panose="020B0604020202020204" pitchFamily="34" charset="0"/>
              </a:defRPr>
            </a:lvl1pPr>
            <a:lvl2pPr marL="990361" indent="-380908">
              <a:buClr>
                <a:schemeClr val="tx1"/>
              </a:buClr>
              <a:buFont typeface="Arial" panose="020B0604020202020204" pitchFamily="34" charset="0"/>
              <a:buChar char="‒"/>
              <a:defRPr lang="en-US" sz="2400" dirty="0" smtClean="0">
                <a:solidFill>
                  <a:schemeClr val="bg2"/>
                </a:solidFill>
                <a:latin typeface="Arial" panose="020B0604020202020204" pitchFamily="34" charset="0"/>
              </a:defRPr>
            </a:lvl2pPr>
            <a:lvl3pPr marL="1523631" indent="-304726">
              <a:buClr>
                <a:schemeClr val="tx1"/>
              </a:buClr>
              <a:buFont typeface="Arial" panose="020B0604020202020204" pitchFamily="34" charset="0"/>
              <a:buChar char="‒"/>
              <a:defRPr lang="en-US" sz="2400" dirty="0" smtClean="0">
                <a:solidFill>
                  <a:schemeClr val="bg2"/>
                </a:solidFill>
                <a:latin typeface="Arial" panose="020B0604020202020204" pitchFamily="34" charset="0"/>
              </a:defRPr>
            </a:lvl3pPr>
            <a:lvl4pPr marL="2133084" indent="-304726">
              <a:buClr>
                <a:schemeClr val="tx1"/>
              </a:buClr>
              <a:buFont typeface="Arial" panose="020B0604020202020204" pitchFamily="34" charset="0"/>
              <a:buChar char="‒"/>
              <a:defRPr lang="en-US" sz="2400" dirty="0" smtClean="0">
                <a:solidFill>
                  <a:schemeClr val="bg2"/>
                </a:solidFill>
                <a:latin typeface="Arial" panose="020B0604020202020204" pitchFamily="34" charset="0"/>
              </a:defRPr>
            </a:lvl4pPr>
            <a:lvl5pPr marL="2742537" indent="-304726">
              <a:buClr>
                <a:schemeClr val="tx1"/>
              </a:buClr>
              <a:buFont typeface="Arial" panose="020B0604020202020204" pitchFamily="34" charset="0"/>
              <a:buChar char="‒"/>
              <a:defRPr lang="en-US" sz="2400" dirty="0">
                <a:solidFill>
                  <a:schemeClr val="bg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9208CDE-1F7B-4769-8BFD-094A562CA9DE}"/>
              </a:ext>
            </a:extLst>
          </p:cNvPr>
          <p:cNvSpPr>
            <a:spLocks noGrp="1"/>
          </p:cNvSpPr>
          <p:nvPr>
            <p:ph type="title"/>
          </p:nvPr>
        </p:nvSpPr>
        <p:spPr>
          <a:xfrm>
            <a:off x="148101" y="243322"/>
            <a:ext cx="10515600" cy="4866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t>Click to edit Master title style</a:t>
            </a:r>
            <a:endParaRPr lang="en-GB"/>
          </a:p>
        </p:txBody>
      </p:sp>
      <p:pic>
        <p:nvPicPr>
          <p:cNvPr id="10" name="Picture 9">
            <a:extLst>
              <a:ext uri="{FF2B5EF4-FFF2-40B4-BE49-F238E27FC236}">
                <a16:creationId xmlns:a16="http://schemas.microsoft.com/office/drawing/2014/main" id="{CAFED90D-530F-4F6B-ACEB-25E1B517296E}"/>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t="6300" b="6300"/>
          <a:stretch/>
        </p:blipFill>
        <p:spPr>
          <a:xfrm>
            <a:off x="48064" y="6371353"/>
            <a:ext cx="611424" cy="445443"/>
          </a:xfrm>
          <a:prstGeom prst="rect">
            <a:avLst/>
          </a:prstGeom>
        </p:spPr>
      </p:pic>
    </p:spTree>
    <p:extLst>
      <p:ext uri="{BB962C8B-B14F-4D97-AF65-F5344CB8AC3E}">
        <p14:creationId xmlns:p14="http://schemas.microsoft.com/office/powerpoint/2010/main" val="3894855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er slide DRAFT | Confidential - Not For Circulation">
    <p:spTree>
      <p:nvGrpSpPr>
        <p:cNvPr id="1" name=""/>
        <p:cNvGrpSpPr/>
        <p:nvPr/>
      </p:nvGrpSpPr>
      <p:grpSpPr>
        <a:xfrm>
          <a:off x="0" y="0"/>
          <a:ext cx="0" cy="0"/>
          <a:chOff x="0" y="0"/>
          <a:chExt cx="0" cy="0"/>
        </a:xfrm>
      </p:grpSpPr>
      <p:sp>
        <p:nvSpPr>
          <p:cNvPr id="11" name="Slide Number Placeholder 6">
            <a:extLst>
              <a:ext uri="{FF2B5EF4-FFF2-40B4-BE49-F238E27FC236}">
                <a16:creationId xmlns:a16="http://schemas.microsoft.com/office/drawing/2014/main" id="{2AC879EF-C52F-48C6-BBC0-17D669C9A6E5}"/>
              </a:ext>
            </a:extLst>
          </p:cNvPr>
          <p:cNvSpPr>
            <a:spLocks noGrp="1"/>
          </p:cNvSpPr>
          <p:nvPr>
            <p:ph type="sldNum" sz="quarter" idx="4"/>
          </p:nvPr>
        </p:nvSpPr>
        <p:spPr>
          <a:xfrm>
            <a:off x="11647559" y="6424632"/>
            <a:ext cx="456000" cy="326400"/>
          </a:xfrm>
          <a:prstGeom prst="rect">
            <a:avLst/>
          </a:prstGeom>
        </p:spPr>
        <p:txBody>
          <a:bodyPr vert="horz" lIns="91440" tIns="45720" rIns="91440" bIns="45720" rtlCol="0" anchor="t" anchorCtr="0"/>
          <a:lstStyle>
            <a:lvl1pPr algn="r">
              <a:defRPr lang="en-IE" sz="1333" b="1" kern="1200" smtClean="0">
                <a:solidFill>
                  <a:schemeClr val="tx1"/>
                </a:solidFill>
                <a:latin typeface="Arial" panose="020B0604020202020204" pitchFamily="34" charset="0"/>
                <a:ea typeface="+mn-ea"/>
                <a:cs typeface="+mn-cs"/>
              </a:defRPr>
            </a:lvl1pPr>
          </a:lstStyle>
          <a:p>
            <a:fld id="{0927A940-FF4B-4CD5-99C3-211F21A98D3A}" type="slidenum">
              <a:rPr lang="en-IE" smtClean="0"/>
              <a:pPr/>
              <a:t>‹#›</a:t>
            </a:fld>
            <a:endParaRPr lang="en-IE" dirty="0"/>
          </a:p>
        </p:txBody>
      </p:sp>
      <p:sp>
        <p:nvSpPr>
          <p:cNvPr id="12" name="Rectangle 11">
            <a:extLst>
              <a:ext uri="{FF2B5EF4-FFF2-40B4-BE49-F238E27FC236}">
                <a16:creationId xmlns:a16="http://schemas.microsoft.com/office/drawing/2014/main" id="{635602B5-B5BE-4452-A01F-BFB0AA14E652}"/>
              </a:ext>
            </a:extLst>
          </p:cNvPr>
          <p:cNvSpPr/>
          <p:nvPr userDrawn="1"/>
        </p:nvSpPr>
        <p:spPr>
          <a:xfrm>
            <a:off x="0" y="775688"/>
            <a:ext cx="2016000" cy="45719"/>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5" name="Content Placeholder 4">
            <a:extLst>
              <a:ext uri="{FF2B5EF4-FFF2-40B4-BE49-F238E27FC236}">
                <a16:creationId xmlns:a16="http://schemas.microsoft.com/office/drawing/2014/main" id="{904EC3E0-7A7B-49D1-9D1D-36DECEAF97E7}"/>
              </a:ext>
            </a:extLst>
          </p:cNvPr>
          <p:cNvSpPr>
            <a:spLocks noGrp="1"/>
          </p:cNvSpPr>
          <p:nvPr>
            <p:ph sz="quarter" idx="11"/>
          </p:nvPr>
        </p:nvSpPr>
        <p:spPr>
          <a:xfrm>
            <a:off x="658813" y="1163638"/>
            <a:ext cx="10499725" cy="4564062"/>
          </a:xfrm>
          <a:prstGeom prst="rect">
            <a:avLst/>
          </a:prstGeom>
        </p:spPr>
        <p:txBody>
          <a:bodyPr/>
          <a:lstStyle>
            <a:lvl1pPr algn="l" defTabSz="609453" rtl="0" eaLnBrk="1" latinLnBrk="0" hangingPunct="1">
              <a:spcBef>
                <a:spcPct val="20000"/>
              </a:spcBef>
              <a:buClr>
                <a:schemeClr val="tx1"/>
              </a:buClr>
              <a:defRPr lang="en-US" sz="2400" kern="1200" dirty="0" smtClean="0">
                <a:solidFill>
                  <a:schemeClr val="bg2"/>
                </a:solidFill>
                <a:latin typeface="Arial" panose="020B0604020202020204" pitchFamily="34" charset="0"/>
                <a:ea typeface="+mn-ea"/>
                <a:cs typeface="+mn-cs"/>
              </a:defRPr>
            </a:lvl1pPr>
            <a:lvl2pPr marL="990361" indent="-380908"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2pPr>
            <a:lvl3pPr marL="1523631"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3pPr>
            <a:lvl4pPr marL="2133084"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4pPr>
            <a:lvl5pPr marL="2742537" indent="-304726" algn="l" defTabSz="609453" rtl="0" eaLnBrk="1" latinLnBrk="0" hangingPunct="1">
              <a:spcBef>
                <a:spcPct val="20000"/>
              </a:spcBef>
              <a:buClr>
                <a:schemeClr val="tx1"/>
              </a:buClr>
              <a:buFont typeface="Arial" panose="020B0604020202020204" pitchFamily="34" charset="0"/>
              <a:buChar char="–"/>
              <a:defRPr lang="en-GB" sz="2400" kern="1200" dirty="0">
                <a:solidFill>
                  <a:schemeClr val="bg2"/>
                </a:solidFill>
                <a:latin typeface="Arial" panose="020B0604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Placeholder 8">
            <a:extLst>
              <a:ext uri="{FF2B5EF4-FFF2-40B4-BE49-F238E27FC236}">
                <a16:creationId xmlns:a16="http://schemas.microsoft.com/office/drawing/2014/main" id="{01179688-40DB-4485-AAD9-FF34D82C51C5}"/>
              </a:ext>
            </a:extLst>
          </p:cNvPr>
          <p:cNvSpPr>
            <a:spLocks noGrp="1"/>
          </p:cNvSpPr>
          <p:nvPr>
            <p:ph type="title"/>
          </p:nvPr>
        </p:nvSpPr>
        <p:spPr>
          <a:xfrm>
            <a:off x="148101" y="243322"/>
            <a:ext cx="10515600" cy="4866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t>Click to edit Master title style</a:t>
            </a:r>
            <a:endParaRPr lang="en-GB"/>
          </a:p>
        </p:txBody>
      </p:sp>
    </p:spTree>
    <p:extLst>
      <p:ext uri="{BB962C8B-B14F-4D97-AF65-F5344CB8AC3E}">
        <p14:creationId xmlns:p14="http://schemas.microsoft.com/office/powerpoint/2010/main" val="2953635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0C2F-3E52-405A-BA9E-C01288FF221B}"/>
              </a:ext>
            </a:extLst>
          </p:cNvPr>
          <p:cNvSpPr>
            <a:spLocks noGrp="1"/>
          </p:cNvSpPr>
          <p:nvPr>
            <p:ph type="title"/>
          </p:nvPr>
        </p:nvSpPr>
        <p:spPr/>
        <p:txBody>
          <a:bodyPr/>
          <a:lstStyle>
            <a:lvl1pPr algn="l">
              <a:defRPr/>
            </a:lvl1pPr>
          </a:lstStyle>
          <a:p>
            <a:r>
              <a:rPr lang="en-US"/>
              <a:t>Click to edit Master title style</a:t>
            </a:r>
            <a:endParaRPr lang="en-GB"/>
          </a:p>
        </p:txBody>
      </p:sp>
    </p:spTree>
    <p:extLst>
      <p:ext uri="{BB962C8B-B14F-4D97-AF65-F5344CB8AC3E}">
        <p14:creationId xmlns:p14="http://schemas.microsoft.com/office/powerpoint/2010/main" val="769996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594A47-8C33-404D-9E31-CB6ED925995F}"/>
              </a:ext>
            </a:extLst>
          </p:cNvPr>
          <p:cNvSpPr/>
          <p:nvPr userDrawn="1"/>
        </p:nvSpPr>
        <p:spPr>
          <a:xfrm>
            <a:off x="0" y="0"/>
            <a:ext cx="12192000" cy="6325849"/>
          </a:xfrm>
          <a:prstGeom prst="rect">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IE" sz="800" dirty="0"/>
          </a:p>
        </p:txBody>
      </p:sp>
      <p:sp>
        <p:nvSpPr>
          <p:cNvPr id="4" name="Rectangle 3">
            <a:extLst>
              <a:ext uri="{FF2B5EF4-FFF2-40B4-BE49-F238E27FC236}">
                <a16:creationId xmlns:a16="http://schemas.microsoft.com/office/drawing/2014/main" id="{8F3BC6C0-45F9-4BB3-BB7A-46F89F852CD9}"/>
              </a:ext>
            </a:extLst>
          </p:cNvPr>
          <p:cNvSpPr/>
          <p:nvPr userDrawn="1"/>
        </p:nvSpPr>
        <p:spPr>
          <a:xfrm>
            <a:off x="0" y="0"/>
            <a:ext cx="12192000" cy="6325849"/>
          </a:xfrm>
          <a:prstGeom prst="rect">
            <a:avLst/>
          </a:prstGeom>
          <a:solidFill>
            <a:schemeClr val="accent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IE" sz="800" dirty="0"/>
          </a:p>
        </p:txBody>
      </p:sp>
      <p:sp>
        <p:nvSpPr>
          <p:cNvPr id="2" name="Title 1">
            <a:extLst>
              <a:ext uri="{FF2B5EF4-FFF2-40B4-BE49-F238E27FC236}">
                <a16:creationId xmlns:a16="http://schemas.microsoft.com/office/drawing/2014/main" id="{FBBCEA0A-1040-4294-B71F-4CB7648CF59F}"/>
              </a:ext>
            </a:extLst>
          </p:cNvPr>
          <p:cNvSpPr>
            <a:spLocks noGrp="1"/>
          </p:cNvSpPr>
          <p:nvPr>
            <p:ph type="ctrTitle"/>
          </p:nvPr>
        </p:nvSpPr>
        <p:spPr>
          <a:xfrm>
            <a:off x="102208" y="1418037"/>
            <a:ext cx="9144000" cy="2387600"/>
          </a:xfrm>
        </p:spPr>
        <p:txBody>
          <a:bodyPr anchor="b"/>
          <a:lstStyle>
            <a:lvl1pPr algn="l">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04FD7E9-FA13-4E7D-9219-8B123A685934}"/>
              </a:ext>
            </a:extLst>
          </p:cNvPr>
          <p:cNvSpPr>
            <a:spLocks noGrp="1"/>
          </p:cNvSpPr>
          <p:nvPr>
            <p:ph type="subTitle" idx="1"/>
          </p:nvPr>
        </p:nvSpPr>
        <p:spPr>
          <a:xfrm>
            <a:off x="65037" y="3936575"/>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86937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33B047A4-25A3-4EEF-8F5D-2D50D0286097}" type="datetimeFigureOut">
              <a:rPr lang="en-IE" smtClean="0"/>
              <a:t>20/03/2024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2F345CC8-DDE4-4111-A2E4-C7B2F12F25A0}" type="slidenum">
              <a:rPr lang="en-IE" smtClean="0"/>
              <a:t>‹#›</a:t>
            </a:fld>
            <a:endParaRPr lang="en-IE" dirty="0"/>
          </a:p>
        </p:txBody>
      </p:sp>
    </p:spTree>
    <p:extLst>
      <p:ext uri="{BB962C8B-B14F-4D97-AF65-F5344CB8AC3E}">
        <p14:creationId xmlns:p14="http://schemas.microsoft.com/office/powerpoint/2010/main" val="2998221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1A24A720-77E5-4EB0-99AD-928AD98CEE72}" type="datetimeFigureOut">
              <a:rPr lang="en-IE" smtClean="0"/>
              <a:t>20/03/2024</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5C536C18-A025-41CD-B0C6-7C9D26304912}" type="slidenum">
              <a:rPr lang="en-IE" smtClean="0"/>
              <a:t>‹#›</a:t>
            </a:fld>
            <a:endParaRPr lang="en-IE" dirty="0"/>
          </a:p>
        </p:txBody>
      </p:sp>
    </p:spTree>
    <p:extLst>
      <p:ext uri="{BB962C8B-B14F-4D97-AF65-F5344CB8AC3E}">
        <p14:creationId xmlns:p14="http://schemas.microsoft.com/office/powerpoint/2010/main" val="4062273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DF468C72-68E3-419D-AD97-B32A47086CB0}" type="datetimeFigureOut">
              <a:rPr lang="en-IE" smtClean="0"/>
              <a:t>20/03/2024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B573828-E3AC-4D2A-A080-7019402A6082}" type="slidenum">
              <a:rPr lang="en-IE" smtClean="0"/>
              <a:t>‹#›</a:t>
            </a:fld>
            <a:endParaRPr lang="en-IE" dirty="0"/>
          </a:p>
        </p:txBody>
      </p:sp>
    </p:spTree>
    <p:extLst>
      <p:ext uri="{BB962C8B-B14F-4D97-AF65-F5344CB8AC3E}">
        <p14:creationId xmlns:p14="http://schemas.microsoft.com/office/powerpoint/2010/main" val="4072471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F789C17B-A12E-471A-9612-3CA6F43BB16F}" type="datetimeFigureOut">
              <a:rPr lang="en-IE" smtClean="0"/>
              <a:t>20/03/2024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DFC34438-C902-48F3-96EA-2AA1070C70A1}" type="slidenum">
              <a:rPr lang="en-IE" smtClean="0"/>
              <a:t>‹#›</a:t>
            </a:fld>
            <a:endParaRPr lang="en-IE" dirty="0"/>
          </a:p>
        </p:txBody>
      </p:sp>
    </p:spTree>
    <p:extLst>
      <p:ext uri="{BB962C8B-B14F-4D97-AF65-F5344CB8AC3E}">
        <p14:creationId xmlns:p14="http://schemas.microsoft.com/office/powerpoint/2010/main" val="175030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789C17B-A12E-471A-9612-3CA6F43BB16F}" type="datetimeFigureOut">
              <a:rPr lang="en-IE" smtClean="0"/>
              <a:t>20/03/2024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DFC34438-C902-48F3-96EA-2AA1070C70A1}" type="slidenum">
              <a:rPr lang="en-IE" smtClean="0"/>
              <a:t>‹#›</a:t>
            </a:fld>
            <a:endParaRPr lang="en-IE" dirty="0"/>
          </a:p>
        </p:txBody>
      </p:sp>
    </p:spTree>
    <p:extLst>
      <p:ext uri="{BB962C8B-B14F-4D97-AF65-F5344CB8AC3E}">
        <p14:creationId xmlns:p14="http://schemas.microsoft.com/office/powerpoint/2010/main" val="4133466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lide - Gree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 Placeholder 9"/>
          <p:cNvSpPr>
            <a:spLocks noGrp="1"/>
          </p:cNvSpPr>
          <p:nvPr>
            <p:ph type="body" sz="quarter" idx="14" hasCustomPrompt="1"/>
          </p:nvPr>
        </p:nvSpPr>
        <p:spPr>
          <a:xfrm>
            <a:off x="316198" y="3476425"/>
            <a:ext cx="4760383" cy="496047"/>
          </a:xfrm>
          <a:prstGeom prst="rect">
            <a:avLst/>
          </a:prstGeom>
        </p:spPr>
        <p:txBody>
          <a:bodyPr anchor="b" anchorCtr="0"/>
          <a:lstStyle>
            <a:lvl1pPr marL="0" indent="0">
              <a:buFontTx/>
              <a:buNone/>
              <a:defRPr sz="2133">
                <a:solidFill>
                  <a:schemeClr val="bg1"/>
                </a:solidFill>
                <a:latin typeface="+mj-lt"/>
              </a:defRPr>
            </a:lvl1pPr>
            <a:lvl2pPr>
              <a:buFontTx/>
              <a:buNone/>
              <a:defRPr/>
            </a:lvl2pPr>
            <a:lvl3pPr>
              <a:buFontTx/>
              <a:buNone/>
              <a:defRPr/>
            </a:lvl3pPr>
            <a:lvl4pPr>
              <a:buFontTx/>
              <a:buNone/>
              <a:defRPr/>
            </a:lvl4pPr>
            <a:lvl5pPr>
              <a:buFontTx/>
              <a:buNone/>
              <a:defRPr/>
            </a:lvl5pPr>
          </a:lstStyle>
          <a:p>
            <a:pPr lvl="0"/>
            <a:r>
              <a:rPr lang="en-US"/>
              <a:t>Name of presenter</a:t>
            </a:r>
          </a:p>
        </p:txBody>
      </p:sp>
      <p:sp>
        <p:nvSpPr>
          <p:cNvPr id="13" name="Text Placeholder 3"/>
          <p:cNvSpPr>
            <a:spLocks noGrp="1"/>
          </p:cNvSpPr>
          <p:nvPr>
            <p:ph type="body" sz="quarter" idx="16" hasCustomPrompt="1"/>
          </p:nvPr>
        </p:nvSpPr>
        <p:spPr>
          <a:xfrm>
            <a:off x="317192" y="4034605"/>
            <a:ext cx="4760384" cy="416464"/>
          </a:xfrm>
          <a:prstGeom prst="rect">
            <a:avLst/>
          </a:prstGeom>
        </p:spPr>
        <p:txBody>
          <a:bodyPr/>
          <a:lstStyle>
            <a:lvl1pPr marL="0" indent="0">
              <a:buNone/>
              <a:defRPr>
                <a:solidFill>
                  <a:schemeClr val="bg1"/>
                </a:solidFill>
                <a:latin typeface="+mj-lt"/>
              </a:defRPr>
            </a:lvl1pPr>
            <a:lvl2pPr marL="237061" indent="0">
              <a:buFont typeface="Arial" panose="020B0604020202020204" pitchFamily="34" charset="0"/>
              <a:buNone/>
              <a:defRPr>
                <a:solidFill>
                  <a:schemeClr val="bg1"/>
                </a:solidFill>
              </a:defRPr>
            </a:lvl2pPr>
            <a:lvl3pPr marL="482588" indent="0">
              <a:buFont typeface="Arial" panose="020B0604020202020204" pitchFamily="34" charset="0"/>
              <a:buNone/>
              <a:defRPr>
                <a:solidFill>
                  <a:schemeClr val="bg1"/>
                </a:solidFill>
              </a:defRPr>
            </a:lvl3pPr>
            <a:lvl4pPr marL="719649" indent="0">
              <a:buFont typeface="Arial" panose="020B0604020202020204" pitchFamily="34" charset="0"/>
              <a:buNone/>
              <a:defRPr>
                <a:solidFill>
                  <a:schemeClr val="bg1"/>
                </a:solidFill>
              </a:defRPr>
            </a:lvl4pPr>
            <a:lvl5pPr marL="956709" indent="0">
              <a:buFont typeface="Arial" panose="020B0604020202020204" pitchFamily="34" charset="0"/>
              <a:buNone/>
              <a:defRPr>
                <a:solidFill>
                  <a:schemeClr val="bg1"/>
                </a:solidFill>
              </a:defRPr>
            </a:lvl5pPr>
          </a:lstStyle>
          <a:p>
            <a:pPr lvl="0"/>
            <a:r>
              <a:rPr lang="en-US"/>
              <a:t>Date in full</a:t>
            </a:r>
            <a:endParaRPr lang="en-GB"/>
          </a:p>
        </p:txBody>
      </p:sp>
      <p:sp>
        <p:nvSpPr>
          <p:cNvPr id="14" name="Title 1"/>
          <p:cNvSpPr>
            <a:spLocks noGrp="1"/>
          </p:cNvSpPr>
          <p:nvPr>
            <p:ph type="ctrTitle" hasCustomPrompt="1"/>
          </p:nvPr>
        </p:nvSpPr>
        <p:spPr>
          <a:xfrm>
            <a:off x="316197" y="704520"/>
            <a:ext cx="5304344" cy="2387600"/>
          </a:xfrm>
          <a:prstGeom prst="rect">
            <a:avLst/>
          </a:prstGeom>
        </p:spPr>
        <p:txBody>
          <a:bodyPr anchor="ctr" anchorCtr="0"/>
          <a:lstStyle>
            <a:lvl1pPr algn="l">
              <a:defRPr sz="5333" baseline="0">
                <a:solidFill>
                  <a:schemeClr val="bg1"/>
                </a:solidFill>
              </a:defRPr>
            </a:lvl1pPr>
          </a:lstStyle>
          <a:p>
            <a:r>
              <a:rPr lang="en-US"/>
              <a:t>Presentation </a:t>
            </a:r>
            <a:br>
              <a:rPr lang="en-US"/>
            </a:br>
            <a:r>
              <a:rPr lang="en-US"/>
              <a:t>title goes here</a:t>
            </a:r>
          </a:p>
        </p:txBody>
      </p:sp>
    </p:spTree>
    <p:extLst>
      <p:ext uri="{BB962C8B-B14F-4D97-AF65-F5344CB8AC3E}">
        <p14:creationId xmlns:p14="http://schemas.microsoft.com/office/powerpoint/2010/main" val="67075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Rectangle 15"/>
          <p:cNvSpPr/>
          <p:nvPr userDrawn="1"/>
        </p:nvSpPr>
        <p:spPr>
          <a:xfrm>
            <a:off x="0" y="6163249"/>
            <a:ext cx="12192000" cy="720000"/>
          </a:xfrm>
          <a:prstGeom prst="rect">
            <a:avLst/>
          </a:prstGeom>
          <a:gradFill>
            <a:gsLst>
              <a:gs pos="100000">
                <a:srgbClr val="00A0B9"/>
              </a:gs>
              <a:gs pos="88000">
                <a:srgbClr val="00A0B9"/>
              </a:gs>
              <a:gs pos="0">
                <a:srgbClr val="006557"/>
              </a:gs>
              <a:gs pos="38000">
                <a:srgbClr val="00655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2" name="Footer Placeholder 3"/>
          <p:cNvSpPr txBox="1">
            <a:spLocks/>
          </p:cNvSpPr>
          <p:nvPr userDrawn="1"/>
        </p:nvSpPr>
        <p:spPr>
          <a:xfrm>
            <a:off x="3027161" y="6356350"/>
            <a:ext cx="204968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1000" dirty="0">
                <a:latin typeface="Arial" panose="020B0604020202020204" pitchFamily="34" charset="0"/>
                <a:cs typeface="Arial" panose="020B0604020202020204" pitchFamily="34" charset="0"/>
              </a:rPr>
              <a:t>changeguide@hse.ie</a:t>
            </a:r>
          </a:p>
        </p:txBody>
      </p:sp>
      <p:sp>
        <p:nvSpPr>
          <p:cNvPr id="17" name="Title 1"/>
          <p:cNvSpPr>
            <a:spLocks noGrp="1"/>
          </p:cNvSpPr>
          <p:nvPr userDrawn="1">
            <p:ph type="ctrTitle"/>
          </p:nvPr>
        </p:nvSpPr>
        <p:spPr>
          <a:xfrm>
            <a:off x="348792" y="472658"/>
            <a:ext cx="6725776" cy="586121"/>
          </a:xfrm>
        </p:spPr>
        <p:txBody>
          <a:bodyPr anchor="b">
            <a:normAutofit/>
          </a:bodyPr>
          <a:lstStyle>
            <a:lvl1pPr algn="l">
              <a:defRPr sz="3200" b="1" baseline="0">
                <a:solidFill>
                  <a:srgbClr val="006557"/>
                </a:solidFill>
              </a:defRPr>
            </a:lvl1pPr>
          </a:lstStyle>
          <a:p>
            <a:r>
              <a:rPr lang="en-US"/>
              <a:t>Click to edit Master title style</a:t>
            </a:r>
            <a:endParaRPr lang="en-IE"/>
          </a:p>
        </p:txBody>
      </p:sp>
      <p:sp>
        <p:nvSpPr>
          <p:cNvPr id="18" name="Subtitle 2"/>
          <p:cNvSpPr>
            <a:spLocks noGrp="1"/>
          </p:cNvSpPr>
          <p:nvPr userDrawn="1">
            <p:ph type="subTitle" idx="1"/>
          </p:nvPr>
        </p:nvSpPr>
        <p:spPr>
          <a:xfrm>
            <a:off x="348792" y="1251880"/>
            <a:ext cx="5029324" cy="694851"/>
          </a:xfrm>
        </p:spPr>
        <p:txBody>
          <a:bodyPr/>
          <a:lstStyle>
            <a:lvl1pPr marL="0" indent="0" algn="l">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grpSp>
        <p:nvGrpSpPr>
          <p:cNvPr id="2" name="Group 1"/>
          <p:cNvGrpSpPr/>
          <p:nvPr userDrawn="1"/>
        </p:nvGrpSpPr>
        <p:grpSpPr>
          <a:xfrm>
            <a:off x="320467" y="6298695"/>
            <a:ext cx="11176318" cy="449109"/>
            <a:chOff x="320467" y="6298695"/>
            <a:chExt cx="11176318" cy="449109"/>
          </a:xfrm>
        </p:grpSpPr>
        <p:sp>
          <p:nvSpPr>
            <p:cNvPr id="11" name="Date Placeholder 2"/>
            <p:cNvSpPr txBox="1">
              <a:spLocks/>
            </p:cNvSpPr>
            <p:nvPr userDrawn="1"/>
          </p:nvSpPr>
          <p:spPr>
            <a:xfrm>
              <a:off x="129468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1000" dirty="0">
                  <a:latin typeface="Arial" panose="020B0604020202020204" pitchFamily="34" charset="0"/>
                  <a:cs typeface="Arial" panose="020B0604020202020204" pitchFamily="34" charset="0"/>
                </a:rPr>
                <a:t>www.hse.ie/changeguide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67" y="6325025"/>
              <a:ext cx="517733" cy="396450"/>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5637" y="6298695"/>
              <a:ext cx="1391148" cy="449109"/>
            </a:xfrm>
            <a:prstGeom prst="rect">
              <a:avLst/>
            </a:prstGeom>
            <a:effectLst>
              <a:outerShdw blurRad="215900" dist="38100" dir="7080000" sx="98000" sy="98000" algn="tl" rotWithShape="0">
                <a:schemeClr val="bg2">
                  <a:lumMod val="25000"/>
                  <a:alpha val="28000"/>
                </a:schemeClr>
              </a:outerShdw>
            </a:effectLst>
          </p:spPr>
        </p:pic>
      </p:grpSp>
      <p:sp>
        <p:nvSpPr>
          <p:cNvPr id="10" name="TextBox 9"/>
          <p:cNvSpPr txBox="1"/>
          <p:nvPr userDrawn="1"/>
        </p:nvSpPr>
        <p:spPr>
          <a:xfrm>
            <a:off x="6235700" y="0"/>
            <a:ext cx="4902200" cy="522451"/>
          </a:xfrm>
          <a:prstGeom prst="rect">
            <a:avLst/>
          </a:prstGeom>
          <a:solidFill>
            <a:schemeClr val="bg1"/>
          </a:solidFill>
        </p:spPr>
        <p:txBody>
          <a:bodyPr wrap="square" rtlCol="0">
            <a:spAutoFit/>
          </a:bodyPr>
          <a:lstStyle/>
          <a:p>
            <a:pPr algn="ctr">
              <a:lnSpc>
                <a:spcPct val="130000"/>
              </a:lnSpc>
            </a:pPr>
            <a:r>
              <a:rPr lang="en-IE" sz="2400" b="1" dirty="0" smtClean="0">
                <a:solidFill>
                  <a:srgbClr val="FF0000"/>
                </a:solidFill>
              </a:rPr>
              <a:t>Draft</a:t>
            </a:r>
            <a:r>
              <a:rPr lang="en-IE" sz="2400" b="1" baseline="0" dirty="0" smtClean="0">
                <a:solidFill>
                  <a:srgbClr val="FF0000"/>
                </a:solidFill>
              </a:rPr>
              <a:t> – Not for Circulation</a:t>
            </a:r>
            <a:endParaRPr lang="en-IE" sz="2400" b="1" dirty="0">
              <a:solidFill>
                <a:srgbClr val="FF0000"/>
              </a:solidFill>
            </a:endParaRPr>
          </a:p>
        </p:txBody>
      </p:sp>
    </p:spTree>
    <p:extLst>
      <p:ext uri="{BB962C8B-B14F-4D97-AF65-F5344CB8AC3E}">
        <p14:creationId xmlns:p14="http://schemas.microsoft.com/office/powerpoint/2010/main" val="364587299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ter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6330151"/>
            <a:ext cx="12192000" cy="527848"/>
          </a:xfrm>
          <a:prstGeom prst="rect">
            <a:avLst/>
          </a:prstGeom>
        </p:spPr>
      </p:pic>
      <p:sp>
        <p:nvSpPr>
          <p:cNvPr id="6" name="Content Placeholder 2"/>
          <p:cNvSpPr>
            <a:spLocks noGrp="1"/>
          </p:cNvSpPr>
          <p:nvPr>
            <p:ph idx="1"/>
          </p:nvPr>
        </p:nvSpPr>
        <p:spPr>
          <a:xfrm>
            <a:off x="838201" y="1398028"/>
            <a:ext cx="10515600" cy="4734037"/>
          </a:xfrm>
          <a:prstGeom prst="rect">
            <a:avLst/>
          </a:prstGeom>
        </p:spPr>
        <p:txBody>
          <a:bodyPr vert="horz" lIns="68580" tIns="34290" rIns="68580" bIns="34290" rtlCol="0">
            <a:normAutofit/>
          </a:bodyPr>
          <a:lstStyle>
            <a:lvl1pPr>
              <a:buClr>
                <a:schemeClr val="tx1"/>
              </a:buClr>
              <a:defRPr lang="en-US" sz="2400" dirty="0" smtClean="0">
                <a:solidFill>
                  <a:schemeClr val="bg2"/>
                </a:solidFill>
                <a:latin typeface="Arial" panose="020B0604020202020204" pitchFamily="34" charset="0"/>
              </a:defRPr>
            </a:lvl1pPr>
            <a:lvl2pPr marL="990361" indent="-380908">
              <a:buClr>
                <a:schemeClr val="tx1"/>
              </a:buClr>
              <a:buFont typeface="Arial" panose="020B0604020202020204" pitchFamily="34" charset="0"/>
              <a:buChar char="‒"/>
              <a:defRPr lang="en-US" sz="2400" dirty="0" smtClean="0">
                <a:solidFill>
                  <a:schemeClr val="bg2"/>
                </a:solidFill>
                <a:latin typeface="Arial" panose="020B0604020202020204" pitchFamily="34" charset="0"/>
              </a:defRPr>
            </a:lvl2pPr>
            <a:lvl3pPr marL="1523631" indent="-304726">
              <a:buClr>
                <a:schemeClr val="tx1"/>
              </a:buClr>
              <a:buFont typeface="Arial" panose="020B0604020202020204" pitchFamily="34" charset="0"/>
              <a:buChar char="‒"/>
              <a:defRPr lang="en-US" sz="2400" dirty="0" smtClean="0">
                <a:solidFill>
                  <a:schemeClr val="bg2"/>
                </a:solidFill>
                <a:latin typeface="Arial" panose="020B0604020202020204" pitchFamily="34" charset="0"/>
              </a:defRPr>
            </a:lvl3pPr>
            <a:lvl4pPr marL="2133084" indent="-304726">
              <a:buClr>
                <a:schemeClr val="tx1"/>
              </a:buClr>
              <a:buFont typeface="Arial" panose="020B0604020202020204" pitchFamily="34" charset="0"/>
              <a:buChar char="‒"/>
              <a:defRPr lang="en-US" sz="2400" dirty="0" smtClean="0">
                <a:solidFill>
                  <a:schemeClr val="bg2"/>
                </a:solidFill>
                <a:latin typeface="Arial" panose="020B0604020202020204" pitchFamily="34" charset="0"/>
              </a:defRPr>
            </a:lvl4pPr>
            <a:lvl5pPr marL="2742537" indent="-304726">
              <a:buClr>
                <a:schemeClr val="tx1"/>
              </a:buClr>
              <a:buFont typeface="Arial" panose="020B0604020202020204" pitchFamily="34" charset="0"/>
              <a:buChar char="‒"/>
              <a:defRPr lang="en-US" sz="2400" dirty="0">
                <a:solidFill>
                  <a:schemeClr val="bg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9208CDE-1F7B-4769-8BFD-094A562CA9DE}"/>
              </a:ext>
            </a:extLst>
          </p:cNvPr>
          <p:cNvSpPr>
            <a:spLocks noGrp="1"/>
          </p:cNvSpPr>
          <p:nvPr>
            <p:ph type="title"/>
          </p:nvPr>
        </p:nvSpPr>
        <p:spPr>
          <a:xfrm>
            <a:off x="148101" y="243322"/>
            <a:ext cx="10515600" cy="4866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t>Click to edit Master title style</a:t>
            </a:r>
            <a:endParaRPr lang="en-GB"/>
          </a:p>
        </p:txBody>
      </p:sp>
      <p:pic>
        <p:nvPicPr>
          <p:cNvPr id="10" name="Picture 9">
            <a:extLst>
              <a:ext uri="{FF2B5EF4-FFF2-40B4-BE49-F238E27FC236}">
                <a16:creationId xmlns:a16="http://schemas.microsoft.com/office/drawing/2014/main" id="{CAFED90D-530F-4F6B-ACEB-25E1B517296E}"/>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t="6300" b="6300"/>
          <a:stretch/>
        </p:blipFill>
        <p:spPr>
          <a:xfrm>
            <a:off x="48064" y="6371353"/>
            <a:ext cx="611424" cy="445443"/>
          </a:xfrm>
          <a:prstGeom prst="rect">
            <a:avLst/>
          </a:prstGeom>
        </p:spPr>
      </p:pic>
    </p:spTree>
    <p:extLst>
      <p:ext uri="{BB962C8B-B14F-4D97-AF65-F5344CB8AC3E}">
        <p14:creationId xmlns:p14="http://schemas.microsoft.com/office/powerpoint/2010/main" val="338352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ter slide DRAFT | Confidential - Not For Circulation">
    <p:spTree>
      <p:nvGrpSpPr>
        <p:cNvPr id="1" name=""/>
        <p:cNvGrpSpPr/>
        <p:nvPr/>
      </p:nvGrpSpPr>
      <p:grpSpPr>
        <a:xfrm>
          <a:off x="0" y="0"/>
          <a:ext cx="0" cy="0"/>
          <a:chOff x="0" y="0"/>
          <a:chExt cx="0" cy="0"/>
        </a:xfrm>
      </p:grpSpPr>
      <p:sp>
        <p:nvSpPr>
          <p:cNvPr id="11" name="Slide Number Placeholder 6">
            <a:extLst>
              <a:ext uri="{FF2B5EF4-FFF2-40B4-BE49-F238E27FC236}">
                <a16:creationId xmlns:a16="http://schemas.microsoft.com/office/drawing/2014/main" id="{2AC879EF-C52F-48C6-BBC0-17D669C9A6E5}"/>
              </a:ext>
            </a:extLst>
          </p:cNvPr>
          <p:cNvSpPr>
            <a:spLocks noGrp="1"/>
          </p:cNvSpPr>
          <p:nvPr>
            <p:ph type="sldNum" sz="quarter" idx="4"/>
          </p:nvPr>
        </p:nvSpPr>
        <p:spPr>
          <a:xfrm>
            <a:off x="11647559" y="6424632"/>
            <a:ext cx="456000" cy="326400"/>
          </a:xfrm>
          <a:prstGeom prst="rect">
            <a:avLst/>
          </a:prstGeom>
        </p:spPr>
        <p:txBody>
          <a:bodyPr vert="horz" lIns="91440" tIns="45720" rIns="91440" bIns="45720" rtlCol="0" anchor="t" anchorCtr="0"/>
          <a:lstStyle>
            <a:lvl1pPr algn="r">
              <a:defRPr lang="en-IE" sz="1333" b="1" kern="1200" smtClean="0">
                <a:solidFill>
                  <a:schemeClr val="tx1"/>
                </a:solidFill>
                <a:latin typeface="Arial" panose="020B0604020202020204" pitchFamily="34" charset="0"/>
                <a:ea typeface="+mn-ea"/>
                <a:cs typeface="+mn-cs"/>
              </a:defRPr>
            </a:lvl1pPr>
          </a:lstStyle>
          <a:p>
            <a:fld id="{0927A940-FF4B-4CD5-99C3-211F21A98D3A}" type="slidenum">
              <a:rPr lang="en-IE" smtClean="0"/>
              <a:pPr/>
              <a:t>‹#›</a:t>
            </a:fld>
            <a:endParaRPr lang="en-IE" dirty="0"/>
          </a:p>
        </p:txBody>
      </p:sp>
      <p:sp>
        <p:nvSpPr>
          <p:cNvPr id="12" name="Rectangle 11">
            <a:extLst>
              <a:ext uri="{FF2B5EF4-FFF2-40B4-BE49-F238E27FC236}">
                <a16:creationId xmlns:a16="http://schemas.microsoft.com/office/drawing/2014/main" id="{635602B5-B5BE-4452-A01F-BFB0AA14E652}"/>
              </a:ext>
            </a:extLst>
          </p:cNvPr>
          <p:cNvSpPr/>
          <p:nvPr userDrawn="1"/>
        </p:nvSpPr>
        <p:spPr>
          <a:xfrm>
            <a:off x="0" y="775688"/>
            <a:ext cx="2016000" cy="45719"/>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5" name="Content Placeholder 4">
            <a:extLst>
              <a:ext uri="{FF2B5EF4-FFF2-40B4-BE49-F238E27FC236}">
                <a16:creationId xmlns:a16="http://schemas.microsoft.com/office/drawing/2014/main" id="{904EC3E0-7A7B-49D1-9D1D-36DECEAF97E7}"/>
              </a:ext>
            </a:extLst>
          </p:cNvPr>
          <p:cNvSpPr>
            <a:spLocks noGrp="1"/>
          </p:cNvSpPr>
          <p:nvPr>
            <p:ph sz="quarter" idx="11"/>
          </p:nvPr>
        </p:nvSpPr>
        <p:spPr>
          <a:xfrm>
            <a:off x="658813" y="1163638"/>
            <a:ext cx="10499725" cy="4564062"/>
          </a:xfrm>
          <a:prstGeom prst="rect">
            <a:avLst/>
          </a:prstGeom>
        </p:spPr>
        <p:txBody>
          <a:bodyPr/>
          <a:lstStyle>
            <a:lvl1pPr algn="l" defTabSz="609453" rtl="0" eaLnBrk="1" latinLnBrk="0" hangingPunct="1">
              <a:spcBef>
                <a:spcPct val="20000"/>
              </a:spcBef>
              <a:buClr>
                <a:schemeClr val="tx1"/>
              </a:buClr>
              <a:defRPr lang="en-US" sz="2400" kern="1200" dirty="0" smtClean="0">
                <a:solidFill>
                  <a:schemeClr val="bg2"/>
                </a:solidFill>
                <a:latin typeface="Arial" panose="020B0604020202020204" pitchFamily="34" charset="0"/>
                <a:ea typeface="+mn-ea"/>
                <a:cs typeface="+mn-cs"/>
              </a:defRPr>
            </a:lvl1pPr>
            <a:lvl2pPr marL="990361" indent="-380908"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2pPr>
            <a:lvl3pPr marL="1523631"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3pPr>
            <a:lvl4pPr marL="2133084"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4pPr>
            <a:lvl5pPr marL="2742537" indent="-304726" algn="l" defTabSz="609453" rtl="0" eaLnBrk="1" latinLnBrk="0" hangingPunct="1">
              <a:spcBef>
                <a:spcPct val="20000"/>
              </a:spcBef>
              <a:buClr>
                <a:schemeClr val="tx1"/>
              </a:buClr>
              <a:buFont typeface="Arial" panose="020B0604020202020204" pitchFamily="34" charset="0"/>
              <a:buChar char="–"/>
              <a:defRPr lang="en-GB" sz="2400" kern="1200" dirty="0">
                <a:solidFill>
                  <a:schemeClr val="bg2"/>
                </a:solidFill>
                <a:latin typeface="Arial" panose="020B0604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Placeholder 8">
            <a:extLst>
              <a:ext uri="{FF2B5EF4-FFF2-40B4-BE49-F238E27FC236}">
                <a16:creationId xmlns:a16="http://schemas.microsoft.com/office/drawing/2014/main" id="{01179688-40DB-4485-AAD9-FF34D82C51C5}"/>
              </a:ext>
            </a:extLst>
          </p:cNvPr>
          <p:cNvSpPr>
            <a:spLocks noGrp="1"/>
          </p:cNvSpPr>
          <p:nvPr>
            <p:ph type="title"/>
          </p:nvPr>
        </p:nvSpPr>
        <p:spPr>
          <a:xfrm>
            <a:off x="148101" y="243322"/>
            <a:ext cx="10515600" cy="4866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t>Click to edit Master title style</a:t>
            </a:r>
            <a:endParaRPr lang="en-GB"/>
          </a:p>
        </p:txBody>
      </p:sp>
    </p:spTree>
    <p:extLst>
      <p:ext uri="{BB962C8B-B14F-4D97-AF65-F5344CB8AC3E}">
        <p14:creationId xmlns:p14="http://schemas.microsoft.com/office/powerpoint/2010/main" val="5053419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0C2F-3E52-405A-BA9E-C01288FF221B}"/>
              </a:ext>
            </a:extLst>
          </p:cNvPr>
          <p:cNvSpPr>
            <a:spLocks noGrp="1"/>
          </p:cNvSpPr>
          <p:nvPr>
            <p:ph type="title"/>
          </p:nvPr>
        </p:nvSpPr>
        <p:spPr/>
        <p:txBody>
          <a:bodyPr/>
          <a:lstStyle>
            <a:lvl1pPr algn="l">
              <a:defRPr/>
            </a:lvl1pPr>
          </a:lstStyle>
          <a:p>
            <a:r>
              <a:rPr lang="en-US"/>
              <a:t>Click to edit Master title style</a:t>
            </a:r>
            <a:endParaRPr lang="en-GB"/>
          </a:p>
        </p:txBody>
      </p:sp>
    </p:spTree>
    <p:extLst>
      <p:ext uri="{BB962C8B-B14F-4D97-AF65-F5344CB8AC3E}">
        <p14:creationId xmlns:p14="http://schemas.microsoft.com/office/powerpoint/2010/main" val="4238182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594A47-8C33-404D-9E31-CB6ED925995F}"/>
              </a:ext>
            </a:extLst>
          </p:cNvPr>
          <p:cNvSpPr/>
          <p:nvPr userDrawn="1"/>
        </p:nvSpPr>
        <p:spPr>
          <a:xfrm>
            <a:off x="0" y="0"/>
            <a:ext cx="12192000" cy="6325849"/>
          </a:xfrm>
          <a:prstGeom prst="rect">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IE" sz="800" dirty="0"/>
          </a:p>
        </p:txBody>
      </p:sp>
      <p:sp>
        <p:nvSpPr>
          <p:cNvPr id="4" name="Rectangle 3">
            <a:extLst>
              <a:ext uri="{FF2B5EF4-FFF2-40B4-BE49-F238E27FC236}">
                <a16:creationId xmlns:a16="http://schemas.microsoft.com/office/drawing/2014/main" id="{8F3BC6C0-45F9-4BB3-BB7A-46F89F852CD9}"/>
              </a:ext>
            </a:extLst>
          </p:cNvPr>
          <p:cNvSpPr/>
          <p:nvPr userDrawn="1"/>
        </p:nvSpPr>
        <p:spPr>
          <a:xfrm>
            <a:off x="0" y="0"/>
            <a:ext cx="12192000" cy="6325849"/>
          </a:xfrm>
          <a:prstGeom prst="rect">
            <a:avLst/>
          </a:prstGeom>
          <a:solidFill>
            <a:schemeClr val="accent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IE" sz="800" dirty="0"/>
          </a:p>
        </p:txBody>
      </p:sp>
      <p:sp>
        <p:nvSpPr>
          <p:cNvPr id="2" name="Title 1">
            <a:extLst>
              <a:ext uri="{FF2B5EF4-FFF2-40B4-BE49-F238E27FC236}">
                <a16:creationId xmlns:a16="http://schemas.microsoft.com/office/drawing/2014/main" id="{FBBCEA0A-1040-4294-B71F-4CB7648CF59F}"/>
              </a:ext>
            </a:extLst>
          </p:cNvPr>
          <p:cNvSpPr>
            <a:spLocks noGrp="1"/>
          </p:cNvSpPr>
          <p:nvPr>
            <p:ph type="ctrTitle"/>
          </p:nvPr>
        </p:nvSpPr>
        <p:spPr>
          <a:xfrm>
            <a:off x="102208" y="1418037"/>
            <a:ext cx="9144000" cy="2387600"/>
          </a:xfrm>
        </p:spPr>
        <p:txBody>
          <a:bodyPr anchor="b"/>
          <a:lstStyle>
            <a:lvl1pPr algn="l">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04FD7E9-FA13-4E7D-9219-8B123A685934}"/>
              </a:ext>
            </a:extLst>
          </p:cNvPr>
          <p:cNvSpPr>
            <a:spLocks noGrp="1"/>
          </p:cNvSpPr>
          <p:nvPr>
            <p:ph type="subTitle" idx="1"/>
          </p:nvPr>
        </p:nvSpPr>
        <p:spPr>
          <a:xfrm>
            <a:off x="65037" y="3936575"/>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41030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a:stretch>
            <a:fillRect/>
          </a:stretch>
        </p:blipFill>
        <p:spPr>
          <a:xfrm>
            <a:off x="384001" y="384002"/>
            <a:ext cx="816000" cy="628721"/>
          </a:xfrm>
          <a:prstGeom prst="rect">
            <a:avLst/>
          </a:prstGeom>
        </p:spPr>
      </p:pic>
      <p:sp>
        <p:nvSpPr>
          <p:cNvPr id="2" name="Text Placeholder 1">
            <a:extLst>
              <a:ext uri="{FF2B5EF4-FFF2-40B4-BE49-F238E27FC236}">
                <a16:creationId xmlns:a16="http://schemas.microsoft.com/office/drawing/2014/main" id="{15BD59EF-4535-2C4A-850E-58693628D4B4}"/>
              </a:ext>
            </a:extLst>
          </p:cNvPr>
          <p:cNvSpPr>
            <a:spLocks noGrp="1"/>
          </p:cNvSpPr>
          <p:nvPr>
            <p:ph type="body" sz="quarter" idx="10"/>
          </p:nvPr>
        </p:nvSpPr>
        <p:spPr>
          <a:xfrm>
            <a:off x="1440000" y="1440002"/>
            <a:ext cx="4320000" cy="1084799"/>
          </a:xfrm>
        </p:spPr>
        <p:txBody>
          <a:bodyPr lIns="0" tIns="0" rIns="0" bIns="0">
            <a:noAutofit/>
          </a:bodyPr>
          <a:lstStyle>
            <a:lvl1pPr marL="0" indent="0">
              <a:buNone/>
              <a:defRPr sz="3200" b="1">
                <a:solidFill>
                  <a:schemeClr val="bg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4" name="Text Placeholder 1">
            <a:extLst>
              <a:ext uri="{FF2B5EF4-FFF2-40B4-BE49-F238E27FC236}">
                <a16:creationId xmlns:a16="http://schemas.microsoft.com/office/drawing/2014/main" id="{FFDC9D14-6D36-814F-BC47-34F3AC921824}"/>
              </a:ext>
            </a:extLst>
          </p:cNvPr>
          <p:cNvSpPr>
            <a:spLocks noGrp="1"/>
          </p:cNvSpPr>
          <p:nvPr>
            <p:ph type="body" sz="quarter" idx="11"/>
          </p:nvPr>
        </p:nvSpPr>
        <p:spPr>
          <a:xfrm>
            <a:off x="1440000" y="2688001"/>
            <a:ext cx="4320000" cy="1884000"/>
          </a:xfrm>
        </p:spPr>
        <p:txBody>
          <a:bodyPr lIns="0" tIns="0" rIns="0" bIns="0">
            <a:noAutofit/>
          </a:bodyPr>
          <a:lstStyle>
            <a:lvl1pPr marL="0" indent="0">
              <a:lnSpc>
                <a:spcPct val="120000"/>
              </a:lnSpc>
              <a:buNone/>
              <a:defRPr sz="1600" b="0">
                <a:solidFill>
                  <a:schemeClr val="bg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7" name="Rectangle 6"/>
          <p:cNvSpPr/>
          <p:nvPr userDrawn="1"/>
        </p:nvSpPr>
        <p:spPr>
          <a:xfrm flipV="1">
            <a:off x="0" y="6359610"/>
            <a:ext cx="12192000" cy="498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2036918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Main Title &amp; Subtitle" preserve="1">
  <p:cSld name="1_Main Title &amp; Subtitle">
    <p:bg>
      <p:bgPr>
        <a:solidFill>
          <a:schemeClr val="bg1"/>
        </a:solidFill>
        <a:effectLst/>
      </p:bgPr>
    </p:bg>
    <p:spTree>
      <p:nvGrpSpPr>
        <p:cNvPr id="1" name="Shape 13"/>
        <p:cNvGrpSpPr/>
        <p:nvPr/>
      </p:nvGrpSpPr>
      <p:grpSpPr>
        <a:xfrm>
          <a:off x="0" y="0"/>
          <a:ext cx="0" cy="0"/>
          <a:chOff x="0" y="0"/>
          <a:chExt cx="0" cy="0"/>
        </a:xfrm>
      </p:grpSpPr>
      <p:sp>
        <p:nvSpPr>
          <p:cNvPr id="11" name="Text Placeholder 3"/>
          <p:cNvSpPr>
            <a:spLocks noGrp="1"/>
          </p:cNvSpPr>
          <p:nvPr>
            <p:ph type="body" sz="half" idx="2" hasCustomPrompt="1"/>
          </p:nvPr>
        </p:nvSpPr>
        <p:spPr>
          <a:xfrm>
            <a:off x="517093" y="885781"/>
            <a:ext cx="11157817" cy="231007"/>
          </a:xfrm>
          <a:prstGeom prst="rect">
            <a:avLst/>
          </a:prstGeom>
        </p:spPr>
        <p:txBody>
          <a:bodyPr wrap="none" lIns="0" tIns="0" rIns="0" bIns="0" anchor="ctr">
            <a:noAutofit/>
          </a:bodyPr>
          <a:lstStyle>
            <a:lvl1pPr marL="0" indent="0" algn="ctr">
              <a:buNone/>
              <a:defRPr sz="1333" b="0" baseline="0">
                <a:solidFill>
                  <a:schemeClr val="tx1">
                    <a:lumMod val="90000"/>
                    <a:lumOff val="10000"/>
                  </a:schemeClr>
                </a:solidFill>
                <a:latin typeface="+mn-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5" indent="0">
              <a:buNone/>
              <a:defRPr sz="1200"/>
            </a:lvl7pPr>
            <a:lvl8pPr marL="4266880" indent="0">
              <a:buNone/>
              <a:defRPr sz="1200"/>
            </a:lvl8pPr>
            <a:lvl9pPr marL="4876435" indent="0">
              <a:buNone/>
              <a:defRPr sz="1200"/>
            </a:lvl9pPr>
          </a:lstStyle>
          <a:p>
            <a:pPr lvl="0"/>
            <a:r>
              <a:rPr lang="en-US"/>
              <a:t>CLICK TO EDITE SUBTITLE</a:t>
            </a:r>
          </a:p>
        </p:txBody>
      </p:sp>
      <p:sp>
        <p:nvSpPr>
          <p:cNvPr id="12" name="Title 2"/>
          <p:cNvSpPr>
            <a:spLocks noGrp="1"/>
          </p:cNvSpPr>
          <p:nvPr>
            <p:ph type="title"/>
          </p:nvPr>
        </p:nvSpPr>
        <p:spPr>
          <a:xfrm>
            <a:off x="517093" y="208855"/>
            <a:ext cx="11157817" cy="660511"/>
          </a:xfrm>
          <a:prstGeom prst="rect">
            <a:avLst/>
          </a:prstGeom>
        </p:spPr>
        <p:txBody>
          <a:bodyPr lIns="0" tIns="0" rIns="0" bIns="0" anchor="ctr"/>
          <a:lstStyle>
            <a:lvl1pPr algn="ctr">
              <a:defRPr sz="3467">
                <a:solidFill>
                  <a:schemeClr val="tx1">
                    <a:lumMod val="90000"/>
                    <a:lumOff val="10000"/>
                  </a:schemeClr>
                </a:solidFill>
                <a:latin typeface="+mj-lt"/>
              </a:defRPr>
            </a:lvl1pPr>
          </a:lstStyle>
          <a:p>
            <a:r>
              <a:rPr lang="en-US"/>
              <a:t>Click to edit Master title style</a:t>
            </a:r>
          </a:p>
        </p:txBody>
      </p:sp>
    </p:spTree>
    <p:extLst>
      <p:ext uri="{BB962C8B-B14F-4D97-AF65-F5344CB8AC3E}">
        <p14:creationId xmlns:p14="http://schemas.microsoft.com/office/powerpoint/2010/main" val="133740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A5DD1-EB0A-4ADB-867F-87F774EAEA97}" type="datetimeFigureOut">
              <a:rPr lang="en-US" smtClean="0"/>
              <a:pPr/>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B30FC6-4831-47EF-ADFA-137017E16F9B}" type="slidenum">
              <a:rPr lang="en-US" smtClean="0"/>
              <a:pPr/>
              <a:t>‹#›</a:t>
            </a:fld>
            <a:endParaRPr lang="en-US" dirty="0"/>
          </a:p>
        </p:txBody>
      </p:sp>
    </p:spTree>
    <p:extLst>
      <p:ext uri="{BB962C8B-B14F-4D97-AF65-F5344CB8AC3E}">
        <p14:creationId xmlns:p14="http://schemas.microsoft.com/office/powerpoint/2010/main" val="148083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ext &amp; Image">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720725" y="473075"/>
            <a:ext cx="9662528" cy="1143000"/>
          </a:xfrm>
          <a:prstGeom prst="rect">
            <a:avLst/>
          </a:prstGeom>
        </p:spPr>
        <p:txBody>
          <a:bodyPr anchor="t">
            <a:normAutofit/>
          </a:bodyPr>
          <a:lstStyle>
            <a:lvl1pPr algn="l">
              <a:lnSpc>
                <a:spcPct val="80000"/>
              </a:lnSpc>
              <a:defRPr sz="4800" b="1" cap="none" spc="-90" baseline="0">
                <a:solidFill>
                  <a:srgbClr val="004E46"/>
                </a:solidFill>
                <a:latin typeface="+mn-lt"/>
                <a:ea typeface="Calibri" charset="0"/>
                <a:cs typeface="Calibri" charset="0"/>
              </a:defRPr>
            </a:lvl1pPr>
          </a:lstStyle>
          <a:p>
            <a:r>
              <a:rPr lang="en-US"/>
              <a:t>Title Text</a:t>
            </a:r>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815" t="18522" r="74814" b="19072"/>
          <a:stretch/>
        </p:blipFill>
        <p:spPr>
          <a:xfrm>
            <a:off x="10852484" y="475249"/>
            <a:ext cx="737274" cy="1004637"/>
          </a:xfrm>
          <a:prstGeom prst="rect">
            <a:avLst/>
          </a:prstGeom>
        </p:spPr>
      </p:pic>
      <p:sp>
        <p:nvSpPr>
          <p:cNvPr id="6" name="Picture Placeholder 5"/>
          <p:cNvSpPr>
            <a:spLocks noGrp="1"/>
          </p:cNvSpPr>
          <p:nvPr>
            <p:ph type="pic" sz="quarter" idx="10"/>
          </p:nvPr>
        </p:nvSpPr>
        <p:spPr>
          <a:xfrm>
            <a:off x="6003925" y="1778000"/>
            <a:ext cx="5616575" cy="4322011"/>
          </a:xfrm>
          <a:prstGeom prst="rect">
            <a:avLst/>
          </a:prstGeom>
        </p:spPr>
        <p:txBody>
          <a:bodyPr/>
          <a:lstStyle>
            <a:lvl1pPr>
              <a:defRPr sz="3000">
                <a:latin typeface="+mn-lt"/>
              </a:defRPr>
            </a:lvl1pPr>
          </a:lstStyle>
          <a:p>
            <a:r>
              <a:rPr lang="en-US" dirty="0"/>
              <a:t>Click icon to add picture</a:t>
            </a:r>
          </a:p>
        </p:txBody>
      </p:sp>
      <p:sp>
        <p:nvSpPr>
          <p:cNvPr id="8" name="Text Placeholder 4"/>
          <p:cNvSpPr>
            <a:spLocks noGrp="1"/>
          </p:cNvSpPr>
          <p:nvPr>
            <p:ph type="body" sz="quarter" idx="12"/>
          </p:nvPr>
        </p:nvSpPr>
        <p:spPr>
          <a:xfrm>
            <a:off x="731149" y="1778000"/>
            <a:ext cx="4928394" cy="4322011"/>
          </a:xfrm>
          <a:prstGeom prst="rect">
            <a:avLst/>
          </a:prstGeom>
        </p:spPr>
        <p:txBody>
          <a:bodyPr/>
          <a:lstStyle>
            <a:lvl1pPr algn="l">
              <a:defRPr sz="3000" spc="-80" baseline="0">
                <a:solidFill>
                  <a:srgbClr val="5E5E5E"/>
                </a:solidFill>
                <a:latin typeface="+mn-lt"/>
              </a:defRPr>
            </a:lvl1pPr>
            <a:lvl2pPr marL="0" indent="-428625" algn="l">
              <a:buClr>
                <a:srgbClr val="83BE41"/>
              </a:buClr>
              <a:buFont typeface=".AppleSystemUIFont" charset="-120"/>
              <a:buChar char="—"/>
              <a:defRPr sz="3000" spc="-80" baseline="0">
                <a:solidFill>
                  <a:srgbClr val="5E5E5E"/>
                </a:solidFill>
                <a:latin typeface="+mn-lt"/>
              </a:defRPr>
            </a:lvl2pPr>
            <a:lvl3pPr marL="720000" indent="-428625" algn="l">
              <a:buClr>
                <a:srgbClr val="83BE41"/>
              </a:buClr>
              <a:buFont typeface=".AppleSystemUIFont" charset="-120"/>
              <a:buChar char="—"/>
              <a:defRPr sz="3000" i="1" spc="-80" baseline="0">
                <a:solidFill>
                  <a:srgbClr val="5E5E5E"/>
                </a:solidFill>
                <a:latin typeface="+mn-lt"/>
              </a:defRPr>
            </a:lvl3pPr>
            <a:lvl4pPr marL="1080000" indent="-342900" algn="l">
              <a:buClr>
                <a:srgbClr val="83BE41"/>
              </a:buClr>
              <a:buFont typeface=".AppleSystemUIFont" charset="-120"/>
              <a:buChar char="—"/>
              <a:defRPr sz="2400" spc="-80" baseline="0">
                <a:solidFill>
                  <a:srgbClr val="5E5E5E"/>
                </a:solidFill>
                <a:latin typeface="+mn-lt"/>
              </a:defRPr>
            </a:lvl4pPr>
            <a:lvl5pPr marL="1530000" indent="-342900" algn="l">
              <a:buClr>
                <a:srgbClr val="83BE41"/>
              </a:buClr>
              <a:buFont typeface=".AppleSystemUIFont" charset="-120"/>
              <a:buChar char="–"/>
              <a:defRPr sz="2400" i="1" spc="-8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86045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a:stretch>
            <a:fillRect/>
          </a:stretch>
        </p:blipFill>
        <p:spPr>
          <a:xfrm>
            <a:off x="384001" y="384002"/>
            <a:ext cx="816000" cy="628721"/>
          </a:xfrm>
          <a:prstGeom prst="rect">
            <a:avLst/>
          </a:prstGeom>
        </p:spPr>
      </p:pic>
      <p:sp>
        <p:nvSpPr>
          <p:cNvPr id="2" name="Text Placeholder 1">
            <a:extLst>
              <a:ext uri="{FF2B5EF4-FFF2-40B4-BE49-F238E27FC236}">
                <a16:creationId xmlns:a16="http://schemas.microsoft.com/office/drawing/2014/main" id="{15BD59EF-4535-2C4A-850E-58693628D4B4}"/>
              </a:ext>
            </a:extLst>
          </p:cNvPr>
          <p:cNvSpPr>
            <a:spLocks noGrp="1"/>
          </p:cNvSpPr>
          <p:nvPr>
            <p:ph type="body" sz="quarter" idx="10"/>
          </p:nvPr>
        </p:nvSpPr>
        <p:spPr>
          <a:xfrm>
            <a:off x="1440000" y="1440002"/>
            <a:ext cx="4320000" cy="1084799"/>
          </a:xfrm>
        </p:spPr>
        <p:txBody>
          <a:bodyPr lIns="0" tIns="0" rIns="0" bIns="0">
            <a:noAutofit/>
          </a:bodyPr>
          <a:lstStyle>
            <a:lvl1pPr marL="0" indent="0">
              <a:buNone/>
              <a:defRPr sz="3200" b="1">
                <a:solidFill>
                  <a:schemeClr val="bg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4" name="Text Placeholder 1">
            <a:extLst>
              <a:ext uri="{FF2B5EF4-FFF2-40B4-BE49-F238E27FC236}">
                <a16:creationId xmlns:a16="http://schemas.microsoft.com/office/drawing/2014/main" id="{FFDC9D14-6D36-814F-BC47-34F3AC921824}"/>
              </a:ext>
            </a:extLst>
          </p:cNvPr>
          <p:cNvSpPr>
            <a:spLocks noGrp="1"/>
          </p:cNvSpPr>
          <p:nvPr>
            <p:ph type="body" sz="quarter" idx="11"/>
          </p:nvPr>
        </p:nvSpPr>
        <p:spPr>
          <a:xfrm>
            <a:off x="1440000" y="2688000"/>
            <a:ext cx="4320000" cy="2729999"/>
          </a:xfrm>
        </p:spPr>
        <p:txBody>
          <a:bodyPr lIns="0" tIns="0" rIns="0" bIns="0">
            <a:noAutofit/>
          </a:bodyPr>
          <a:lstStyle>
            <a:lvl1pPr marL="0" indent="0">
              <a:lnSpc>
                <a:spcPct val="120000"/>
              </a:lnSpc>
              <a:buNone/>
              <a:defRPr sz="1600" b="0">
                <a:solidFill>
                  <a:schemeClr val="bg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366451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1.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5.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2.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766A91-E0EA-412D-A9FF-973329E84D5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23510" r="23046"/>
          <a:stretch/>
        </p:blipFill>
        <p:spPr>
          <a:xfrm>
            <a:off x="1" y="6330151"/>
            <a:ext cx="12192000" cy="527848"/>
          </a:xfrm>
          <a:prstGeom prst="rect">
            <a:avLst/>
          </a:prstGeom>
        </p:spPr>
      </p:pic>
      <p:sp>
        <p:nvSpPr>
          <p:cNvPr id="10" name="Title Placeholder 8">
            <a:extLst>
              <a:ext uri="{FF2B5EF4-FFF2-40B4-BE49-F238E27FC236}">
                <a16:creationId xmlns:a16="http://schemas.microsoft.com/office/drawing/2014/main" id="{89E7D331-6C3F-42A6-9075-2E2695ED9FBA}"/>
              </a:ext>
            </a:extLst>
          </p:cNvPr>
          <p:cNvSpPr>
            <a:spLocks noGrp="1"/>
          </p:cNvSpPr>
          <p:nvPr>
            <p:ph type="title"/>
          </p:nvPr>
        </p:nvSpPr>
        <p:spPr>
          <a:xfrm>
            <a:off x="148101" y="243322"/>
            <a:ext cx="10515600" cy="4866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t>Click to edit Master title style</a:t>
            </a:r>
            <a:endParaRPr lang="en-GB"/>
          </a:p>
        </p:txBody>
      </p:sp>
      <p:pic>
        <p:nvPicPr>
          <p:cNvPr id="9" name="Picture 8">
            <a:extLst>
              <a:ext uri="{FF2B5EF4-FFF2-40B4-BE49-F238E27FC236}">
                <a16:creationId xmlns:a16="http://schemas.microsoft.com/office/drawing/2014/main" id="{A73C891E-A65D-49FB-A026-69CCC26782A0}"/>
              </a:ext>
            </a:extLst>
          </p:cNvPr>
          <p:cNvPicPr>
            <a:picLocks noChangeAspect="1"/>
          </p:cNvPicPr>
          <p:nvPr userDrawn="1"/>
        </p:nvPicPr>
        <p:blipFill>
          <a:blip r:embed="rId12" cstate="hqprint">
            <a:extLst>
              <a:ext uri="{28A0092B-C50C-407E-A947-70E740481C1C}">
                <a14:useLocalDpi xmlns:a14="http://schemas.microsoft.com/office/drawing/2010/main" val="0"/>
              </a:ext>
            </a:extLst>
          </a:blip>
          <a:srcRect t="6300" b="6300"/>
          <a:stretch/>
        </p:blipFill>
        <p:spPr>
          <a:xfrm>
            <a:off x="48064" y="6371353"/>
            <a:ext cx="611424" cy="445443"/>
          </a:xfrm>
          <a:prstGeom prst="rect">
            <a:avLst/>
          </a:prstGeom>
        </p:spPr>
      </p:pic>
    </p:spTree>
    <p:extLst>
      <p:ext uri="{BB962C8B-B14F-4D97-AF65-F5344CB8AC3E}">
        <p14:creationId xmlns:p14="http://schemas.microsoft.com/office/powerpoint/2010/main" val="1948637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7" r:id="rId4"/>
    <p:sldLayoutId id="2147483678" r:id="rId5"/>
    <p:sldLayoutId id="2147483679" r:id="rId6"/>
    <p:sldLayoutId id="2147483680" r:id="rId7"/>
    <p:sldLayoutId id="2147483732" r:id="rId8"/>
    <p:sldLayoutId id="2147483799" r:id="rId9"/>
  </p:sldLayoutIdLst>
  <p:hf hdr="0" ftr="0" dt="0"/>
  <p:txStyles>
    <p:titleStyle>
      <a:lvl1pPr algn="l" defTabSz="609453" rtl="0" eaLnBrk="1" latinLnBrk="0" hangingPunct="1">
        <a:spcBef>
          <a:spcPct val="0"/>
        </a:spcBef>
        <a:buNone/>
        <a:defRPr kumimoji="0" lang="en-GB" sz="2200" b="1" i="0" u="none" strike="noStrike" kern="1200" cap="none" spc="0" normalizeH="0" baseline="0" dirty="0">
          <a:ln>
            <a:noFill/>
          </a:ln>
          <a:solidFill>
            <a:schemeClr val="tx1"/>
          </a:solidFill>
          <a:effectLst/>
          <a:uLnTx/>
          <a:uFillTx/>
          <a:latin typeface="Arial"/>
          <a:ea typeface="+mn-ea"/>
          <a:cs typeface="+mn-cs"/>
        </a:defRPr>
      </a:lvl1pPr>
    </p:titleStyle>
    <p:bodyStyle>
      <a:lvl1pPr marL="457090" indent="-457090" algn="l" defTabSz="609453" rtl="0" eaLnBrk="1" latinLnBrk="0" hangingPunct="1">
        <a:spcBef>
          <a:spcPct val="20000"/>
        </a:spcBef>
        <a:buFont typeface="Arial"/>
        <a:buChar char="•"/>
        <a:defRPr sz="4267" kern="1200">
          <a:solidFill>
            <a:schemeClr val="tx1"/>
          </a:solidFill>
          <a:latin typeface="+mn-lt"/>
          <a:ea typeface="+mn-ea"/>
          <a:cs typeface="+mn-cs"/>
        </a:defRPr>
      </a:lvl1pPr>
      <a:lvl2pPr marL="990361" indent="-380908" algn="l" defTabSz="609453" rtl="0" eaLnBrk="1" latinLnBrk="0" hangingPunct="1">
        <a:spcBef>
          <a:spcPct val="20000"/>
        </a:spcBef>
        <a:buFont typeface="Arial"/>
        <a:buChar char="–"/>
        <a:defRPr sz="3733" kern="1200">
          <a:solidFill>
            <a:schemeClr val="tx1"/>
          </a:solidFill>
          <a:latin typeface="+mn-lt"/>
          <a:ea typeface="+mn-ea"/>
          <a:cs typeface="+mn-cs"/>
        </a:defRPr>
      </a:lvl2pPr>
      <a:lvl3pPr marL="1523631" indent="-304726" algn="l" defTabSz="609453" rtl="0" eaLnBrk="1" latinLnBrk="0" hangingPunct="1">
        <a:spcBef>
          <a:spcPct val="20000"/>
        </a:spcBef>
        <a:buFont typeface="Arial"/>
        <a:buChar char="•"/>
        <a:defRPr sz="3200" kern="1200">
          <a:solidFill>
            <a:schemeClr val="tx1"/>
          </a:solidFill>
          <a:latin typeface="+mn-lt"/>
          <a:ea typeface="+mn-ea"/>
          <a:cs typeface="+mn-cs"/>
        </a:defRPr>
      </a:lvl3pPr>
      <a:lvl4pPr marL="2133084" indent="-304726" algn="l" defTabSz="609453" rtl="0" eaLnBrk="1" latinLnBrk="0" hangingPunct="1">
        <a:spcBef>
          <a:spcPct val="20000"/>
        </a:spcBef>
        <a:buFont typeface="Arial"/>
        <a:buChar char="–"/>
        <a:defRPr sz="2667" kern="1200">
          <a:solidFill>
            <a:schemeClr val="tx1"/>
          </a:solidFill>
          <a:latin typeface="+mn-lt"/>
          <a:ea typeface="+mn-ea"/>
          <a:cs typeface="+mn-cs"/>
        </a:defRPr>
      </a:lvl4pPr>
      <a:lvl5pPr marL="2742537" indent="-304726" algn="l" defTabSz="609453" rtl="0" eaLnBrk="1" latinLnBrk="0" hangingPunct="1">
        <a:spcBef>
          <a:spcPct val="20000"/>
        </a:spcBef>
        <a:buFont typeface="Arial"/>
        <a:buChar char="»"/>
        <a:defRPr sz="2667" kern="1200">
          <a:solidFill>
            <a:schemeClr val="tx1"/>
          </a:solidFill>
          <a:latin typeface="+mn-lt"/>
          <a:ea typeface="+mn-ea"/>
          <a:cs typeface="+mn-cs"/>
        </a:defRPr>
      </a:lvl5pPr>
      <a:lvl6pPr marL="3351990" indent="-304726" algn="l" defTabSz="609453" rtl="0" eaLnBrk="1" latinLnBrk="0" hangingPunct="1">
        <a:spcBef>
          <a:spcPct val="20000"/>
        </a:spcBef>
        <a:buFont typeface="Arial"/>
        <a:buChar char="•"/>
        <a:defRPr sz="2667" kern="1200">
          <a:solidFill>
            <a:schemeClr val="tx1"/>
          </a:solidFill>
          <a:latin typeface="+mn-lt"/>
          <a:ea typeface="+mn-ea"/>
          <a:cs typeface="+mn-cs"/>
        </a:defRPr>
      </a:lvl6pPr>
      <a:lvl7pPr marL="3961442" indent="-304726" algn="l" defTabSz="609453" rtl="0" eaLnBrk="1" latinLnBrk="0" hangingPunct="1">
        <a:spcBef>
          <a:spcPct val="20000"/>
        </a:spcBef>
        <a:buFont typeface="Arial"/>
        <a:buChar char="•"/>
        <a:defRPr sz="2667" kern="1200">
          <a:solidFill>
            <a:schemeClr val="tx1"/>
          </a:solidFill>
          <a:latin typeface="+mn-lt"/>
          <a:ea typeface="+mn-ea"/>
          <a:cs typeface="+mn-cs"/>
        </a:defRPr>
      </a:lvl7pPr>
      <a:lvl8pPr marL="4570895" indent="-304726" algn="l" defTabSz="609453" rtl="0" eaLnBrk="1" latinLnBrk="0" hangingPunct="1">
        <a:spcBef>
          <a:spcPct val="20000"/>
        </a:spcBef>
        <a:buFont typeface="Arial"/>
        <a:buChar char="•"/>
        <a:defRPr sz="2667" kern="1200">
          <a:solidFill>
            <a:schemeClr val="tx1"/>
          </a:solidFill>
          <a:latin typeface="+mn-lt"/>
          <a:ea typeface="+mn-ea"/>
          <a:cs typeface="+mn-cs"/>
        </a:defRPr>
      </a:lvl8pPr>
      <a:lvl9pPr marL="5180348" indent="-304726" algn="l" defTabSz="609453"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453" rtl="0" eaLnBrk="1" latinLnBrk="0" hangingPunct="1">
        <a:defRPr sz="2400" kern="1200">
          <a:solidFill>
            <a:schemeClr val="tx1"/>
          </a:solidFill>
          <a:latin typeface="+mn-lt"/>
          <a:ea typeface="+mn-ea"/>
          <a:cs typeface="+mn-cs"/>
        </a:defRPr>
      </a:lvl1pPr>
      <a:lvl2pPr marL="609453" algn="l" defTabSz="609453" rtl="0" eaLnBrk="1" latinLnBrk="0" hangingPunct="1">
        <a:defRPr sz="2400" kern="1200">
          <a:solidFill>
            <a:schemeClr val="tx1"/>
          </a:solidFill>
          <a:latin typeface="+mn-lt"/>
          <a:ea typeface="+mn-ea"/>
          <a:cs typeface="+mn-cs"/>
        </a:defRPr>
      </a:lvl2pPr>
      <a:lvl3pPr marL="1218906" algn="l" defTabSz="609453" rtl="0" eaLnBrk="1" latinLnBrk="0" hangingPunct="1">
        <a:defRPr sz="2400" kern="1200">
          <a:solidFill>
            <a:schemeClr val="tx1"/>
          </a:solidFill>
          <a:latin typeface="+mn-lt"/>
          <a:ea typeface="+mn-ea"/>
          <a:cs typeface="+mn-cs"/>
        </a:defRPr>
      </a:lvl3pPr>
      <a:lvl4pPr marL="1828358" algn="l" defTabSz="609453" rtl="0" eaLnBrk="1" latinLnBrk="0" hangingPunct="1">
        <a:defRPr sz="2400" kern="1200">
          <a:solidFill>
            <a:schemeClr val="tx1"/>
          </a:solidFill>
          <a:latin typeface="+mn-lt"/>
          <a:ea typeface="+mn-ea"/>
          <a:cs typeface="+mn-cs"/>
        </a:defRPr>
      </a:lvl4pPr>
      <a:lvl5pPr marL="2437811" algn="l" defTabSz="609453" rtl="0" eaLnBrk="1" latinLnBrk="0" hangingPunct="1">
        <a:defRPr sz="2400" kern="1200">
          <a:solidFill>
            <a:schemeClr val="tx1"/>
          </a:solidFill>
          <a:latin typeface="+mn-lt"/>
          <a:ea typeface="+mn-ea"/>
          <a:cs typeface="+mn-cs"/>
        </a:defRPr>
      </a:lvl5pPr>
      <a:lvl6pPr marL="3047264" algn="l" defTabSz="609453" rtl="0" eaLnBrk="1" latinLnBrk="0" hangingPunct="1">
        <a:defRPr sz="2400" kern="1200">
          <a:solidFill>
            <a:schemeClr val="tx1"/>
          </a:solidFill>
          <a:latin typeface="+mn-lt"/>
          <a:ea typeface="+mn-ea"/>
          <a:cs typeface="+mn-cs"/>
        </a:defRPr>
      </a:lvl6pPr>
      <a:lvl7pPr marL="3656717" algn="l" defTabSz="609453" rtl="0" eaLnBrk="1" latinLnBrk="0" hangingPunct="1">
        <a:defRPr sz="2400" kern="1200">
          <a:solidFill>
            <a:schemeClr val="tx1"/>
          </a:solidFill>
          <a:latin typeface="+mn-lt"/>
          <a:ea typeface="+mn-ea"/>
          <a:cs typeface="+mn-cs"/>
        </a:defRPr>
      </a:lvl7pPr>
      <a:lvl8pPr marL="4266169" algn="l" defTabSz="609453" rtl="0" eaLnBrk="1" latinLnBrk="0" hangingPunct="1">
        <a:defRPr sz="2400" kern="1200">
          <a:solidFill>
            <a:schemeClr val="tx1"/>
          </a:solidFill>
          <a:latin typeface="+mn-lt"/>
          <a:ea typeface="+mn-ea"/>
          <a:cs typeface="+mn-cs"/>
        </a:defRPr>
      </a:lvl8pPr>
      <a:lvl9pPr marL="4875622" algn="l" defTabSz="609453"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76A52B-D56A-4E01-AB71-DB96C26D7929}"/>
              </a:ext>
            </a:extLst>
          </p:cNvPr>
          <p:cNvSpPr/>
          <p:nvPr/>
        </p:nvSpPr>
        <p:spPr>
          <a:xfrm>
            <a:off x="0" y="775688"/>
            <a:ext cx="2016000" cy="45719"/>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pic>
        <p:nvPicPr>
          <p:cNvPr id="6" name="Picture 5">
            <a:extLst>
              <a:ext uri="{FF2B5EF4-FFF2-40B4-BE49-F238E27FC236}">
                <a16:creationId xmlns:a16="http://schemas.microsoft.com/office/drawing/2014/main" id="{C0766A91-E0EA-412D-A9FF-973329E84D5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3510" r="23046"/>
          <a:stretch/>
        </p:blipFill>
        <p:spPr>
          <a:xfrm>
            <a:off x="1" y="6330151"/>
            <a:ext cx="12192000" cy="527848"/>
          </a:xfrm>
          <a:prstGeom prst="rect">
            <a:avLst/>
          </a:prstGeom>
        </p:spPr>
      </p:pic>
      <p:sp>
        <p:nvSpPr>
          <p:cNvPr id="10" name="Title Placeholder 8">
            <a:extLst>
              <a:ext uri="{FF2B5EF4-FFF2-40B4-BE49-F238E27FC236}">
                <a16:creationId xmlns:a16="http://schemas.microsoft.com/office/drawing/2014/main" id="{89E7D331-6C3F-42A6-9075-2E2695ED9FBA}"/>
              </a:ext>
            </a:extLst>
          </p:cNvPr>
          <p:cNvSpPr>
            <a:spLocks noGrp="1"/>
          </p:cNvSpPr>
          <p:nvPr>
            <p:ph type="title"/>
          </p:nvPr>
        </p:nvSpPr>
        <p:spPr>
          <a:xfrm>
            <a:off x="148101" y="243322"/>
            <a:ext cx="10515600" cy="4866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t>Click to edit Master title style</a:t>
            </a:r>
            <a:endParaRPr lang="en-GB"/>
          </a:p>
        </p:txBody>
      </p:sp>
      <p:pic>
        <p:nvPicPr>
          <p:cNvPr id="9" name="Picture 8">
            <a:extLst>
              <a:ext uri="{FF2B5EF4-FFF2-40B4-BE49-F238E27FC236}">
                <a16:creationId xmlns:a16="http://schemas.microsoft.com/office/drawing/2014/main" id="{A73C891E-A65D-49FB-A026-69CCC26782A0}"/>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t="6300" b="6300"/>
          <a:stretch/>
        </p:blipFill>
        <p:spPr>
          <a:xfrm>
            <a:off x="48064" y="6371353"/>
            <a:ext cx="611424" cy="445443"/>
          </a:xfrm>
          <a:prstGeom prst="rect">
            <a:avLst/>
          </a:prstGeom>
        </p:spPr>
      </p:pic>
    </p:spTree>
    <p:extLst>
      <p:ext uri="{BB962C8B-B14F-4D97-AF65-F5344CB8AC3E}">
        <p14:creationId xmlns:p14="http://schemas.microsoft.com/office/powerpoint/2010/main" val="3850527278"/>
      </p:ext>
    </p:extLst>
  </p:cSld>
  <p:clrMap bg1="lt1" tx1="dk1" bg2="lt2" tx2="dk2" accent1="accent1" accent2="accent2" accent3="accent3" accent4="accent4" accent5="accent5" accent6="accent6" hlink="hlink" folHlink="folHlink"/>
  <p:sldLayoutIdLst>
    <p:sldLayoutId id="2147483666" r:id="rId1"/>
    <p:sldLayoutId id="2147483798" r:id="rId2"/>
  </p:sldLayoutIdLst>
  <p:hf hdr="0" ftr="0" dt="0"/>
  <p:txStyles>
    <p:titleStyle>
      <a:lvl1pPr algn="l" defTabSz="609453" rtl="0" eaLnBrk="1" latinLnBrk="0" hangingPunct="1">
        <a:spcBef>
          <a:spcPct val="0"/>
        </a:spcBef>
        <a:buNone/>
        <a:defRPr kumimoji="0" lang="en-GB" sz="2200" b="1" i="0" u="none" strike="noStrike" kern="1200" cap="none" spc="0" normalizeH="0" baseline="0" dirty="0">
          <a:ln>
            <a:noFill/>
          </a:ln>
          <a:solidFill>
            <a:schemeClr val="tx1"/>
          </a:solidFill>
          <a:effectLst/>
          <a:uLnTx/>
          <a:uFillTx/>
          <a:latin typeface="Arial"/>
          <a:ea typeface="+mn-ea"/>
          <a:cs typeface="+mn-cs"/>
        </a:defRPr>
      </a:lvl1pPr>
    </p:titleStyle>
    <p:bodyStyle>
      <a:lvl1pPr marL="457090" indent="-457090" algn="l" defTabSz="609453" rtl="0" eaLnBrk="1" latinLnBrk="0" hangingPunct="1">
        <a:spcBef>
          <a:spcPct val="20000"/>
        </a:spcBef>
        <a:buFont typeface="Arial"/>
        <a:buChar char="•"/>
        <a:defRPr sz="4267" kern="1200">
          <a:solidFill>
            <a:schemeClr val="tx1"/>
          </a:solidFill>
          <a:latin typeface="+mn-lt"/>
          <a:ea typeface="+mn-ea"/>
          <a:cs typeface="+mn-cs"/>
        </a:defRPr>
      </a:lvl1pPr>
      <a:lvl2pPr marL="990361" indent="-380908" algn="l" defTabSz="609453" rtl="0" eaLnBrk="1" latinLnBrk="0" hangingPunct="1">
        <a:spcBef>
          <a:spcPct val="20000"/>
        </a:spcBef>
        <a:buFont typeface="Arial"/>
        <a:buChar char="–"/>
        <a:defRPr sz="3733" kern="1200">
          <a:solidFill>
            <a:schemeClr val="tx1"/>
          </a:solidFill>
          <a:latin typeface="+mn-lt"/>
          <a:ea typeface="+mn-ea"/>
          <a:cs typeface="+mn-cs"/>
        </a:defRPr>
      </a:lvl2pPr>
      <a:lvl3pPr marL="1523631" indent="-304726" algn="l" defTabSz="609453" rtl="0" eaLnBrk="1" latinLnBrk="0" hangingPunct="1">
        <a:spcBef>
          <a:spcPct val="20000"/>
        </a:spcBef>
        <a:buFont typeface="Arial"/>
        <a:buChar char="•"/>
        <a:defRPr sz="3200" kern="1200">
          <a:solidFill>
            <a:schemeClr val="tx1"/>
          </a:solidFill>
          <a:latin typeface="+mn-lt"/>
          <a:ea typeface="+mn-ea"/>
          <a:cs typeface="+mn-cs"/>
        </a:defRPr>
      </a:lvl3pPr>
      <a:lvl4pPr marL="2133084" indent="-304726" algn="l" defTabSz="609453" rtl="0" eaLnBrk="1" latinLnBrk="0" hangingPunct="1">
        <a:spcBef>
          <a:spcPct val="20000"/>
        </a:spcBef>
        <a:buFont typeface="Arial"/>
        <a:buChar char="–"/>
        <a:defRPr sz="2667" kern="1200">
          <a:solidFill>
            <a:schemeClr val="tx1"/>
          </a:solidFill>
          <a:latin typeface="+mn-lt"/>
          <a:ea typeface="+mn-ea"/>
          <a:cs typeface="+mn-cs"/>
        </a:defRPr>
      </a:lvl4pPr>
      <a:lvl5pPr marL="2742537" indent="-304726" algn="l" defTabSz="609453" rtl="0" eaLnBrk="1" latinLnBrk="0" hangingPunct="1">
        <a:spcBef>
          <a:spcPct val="20000"/>
        </a:spcBef>
        <a:buFont typeface="Arial"/>
        <a:buChar char="»"/>
        <a:defRPr sz="2667" kern="1200">
          <a:solidFill>
            <a:schemeClr val="tx1"/>
          </a:solidFill>
          <a:latin typeface="+mn-lt"/>
          <a:ea typeface="+mn-ea"/>
          <a:cs typeface="+mn-cs"/>
        </a:defRPr>
      </a:lvl5pPr>
      <a:lvl6pPr marL="3351990" indent="-304726" algn="l" defTabSz="609453" rtl="0" eaLnBrk="1" latinLnBrk="0" hangingPunct="1">
        <a:spcBef>
          <a:spcPct val="20000"/>
        </a:spcBef>
        <a:buFont typeface="Arial"/>
        <a:buChar char="•"/>
        <a:defRPr sz="2667" kern="1200">
          <a:solidFill>
            <a:schemeClr val="tx1"/>
          </a:solidFill>
          <a:latin typeface="+mn-lt"/>
          <a:ea typeface="+mn-ea"/>
          <a:cs typeface="+mn-cs"/>
        </a:defRPr>
      </a:lvl6pPr>
      <a:lvl7pPr marL="3961442" indent="-304726" algn="l" defTabSz="609453" rtl="0" eaLnBrk="1" latinLnBrk="0" hangingPunct="1">
        <a:spcBef>
          <a:spcPct val="20000"/>
        </a:spcBef>
        <a:buFont typeface="Arial"/>
        <a:buChar char="•"/>
        <a:defRPr sz="2667" kern="1200">
          <a:solidFill>
            <a:schemeClr val="tx1"/>
          </a:solidFill>
          <a:latin typeface="+mn-lt"/>
          <a:ea typeface="+mn-ea"/>
          <a:cs typeface="+mn-cs"/>
        </a:defRPr>
      </a:lvl7pPr>
      <a:lvl8pPr marL="4570895" indent="-304726" algn="l" defTabSz="609453" rtl="0" eaLnBrk="1" latinLnBrk="0" hangingPunct="1">
        <a:spcBef>
          <a:spcPct val="20000"/>
        </a:spcBef>
        <a:buFont typeface="Arial"/>
        <a:buChar char="•"/>
        <a:defRPr sz="2667" kern="1200">
          <a:solidFill>
            <a:schemeClr val="tx1"/>
          </a:solidFill>
          <a:latin typeface="+mn-lt"/>
          <a:ea typeface="+mn-ea"/>
          <a:cs typeface="+mn-cs"/>
        </a:defRPr>
      </a:lvl8pPr>
      <a:lvl9pPr marL="5180348" indent="-304726" algn="l" defTabSz="609453"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453" rtl="0" eaLnBrk="1" latinLnBrk="0" hangingPunct="1">
        <a:defRPr sz="2400" kern="1200">
          <a:solidFill>
            <a:schemeClr val="tx1"/>
          </a:solidFill>
          <a:latin typeface="+mn-lt"/>
          <a:ea typeface="+mn-ea"/>
          <a:cs typeface="+mn-cs"/>
        </a:defRPr>
      </a:lvl1pPr>
      <a:lvl2pPr marL="609453" algn="l" defTabSz="609453" rtl="0" eaLnBrk="1" latinLnBrk="0" hangingPunct="1">
        <a:defRPr sz="2400" kern="1200">
          <a:solidFill>
            <a:schemeClr val="tx1"/>
          </a:solidFill>
          <a:latin typeface="+mn-lt"/>
          <a:ea typeface="+mn-ea"/>
          <a:cs typeface="+mn-cs"/>
        </a:defRPr>
      </a:lvl2pPr>
      <a:lvl3pPr marL="1218906" algn="l" defTabSz="609453" rtl="0" eaLnBrk="1" latinLnBrk="0" hangingPunct="1">
        <a:defRPr sz="2400" kern="1200">
          <a:solidFill>
            <a:schemeClr val="tx1"/>
          </a:solidFill>
          <a:latin typeface="+mn-lt"/>
          <a:ea typeface="+mn-ea"/>
          <a:cs typeface="+mn-cs"/>
        </a:defRPr>
      </a:lvl3pPr>
      <a:lvl4pPr marL="1828358" algn="l" defTabSz="609453" rtl="0" eaLnBrk="1" latinLnBrk="0" hangingPunct="1">
        <a:defRPr sz="2400" kern="1200">
          <a:solidFill>
            <a:schemeClr val="tx1"/>
          </a:solidFill>
          <a:latin typeface="+mn-lt"/>
          <a:ea typeface="+mn-ea"/>
          <a:cs typeface="+mn-cs"/>
        </a:defRPr>
      </a:lvl4pPr>
      <a:lvl5pPr marL="2437811" algn="l" defTabSz="609453" rtl="0" eaLnBrk="1" latinLnBrk="0" hangingPunct="1">
        <a:defRPr sz="2400" kern="1200">
          <a:solidFill>
            <a:schemeClr val="tx1"/>
          </a:solidFill>
          <a:latin typeface="+mn-lt"/>
          <a:ea typeface="+mn-ea"/>
          <a:cs typeface="+mn-cs"/>
        </a:defRPr>
      </a:lvl5pPr>
      <a:lvl6pPr marL="3047264" algn="l" defTabSz="609453" rtl="0" eaLnBrk="1" latinLnBrk="0" hangingPunct="1">
        <a:defRPr sz="2400" kern="1200">
          <a:solidFill>
            <a:schemeClr val="tx1"/>
          </a:solidFill>
          <a:latin typeface="+mn-lt"/>
          <a:ea typeface="+mn-ea"/>
          <a:cs typeface="+mn-cs"/>
        </a:defRPr>
      </a:lvl6pPr>
      <a:lvl7pPr marL="3656717" algn="l" defTabSz="609453" rtl="0" eaLnBrk="1" latinLnBrk="0" hangingPunct="1">
        <a:defRPr sz="2400" kern="1200">
          <a:solidFill>
            <a:schemeClr val="tx1"/>
          </a:solidFill>
          <a:latin typeface="+mn-lt"/>
          <a:ea typeface="+mn-ea"/>
          <a:cs typeface="+mn-cs"/>
        </a:defRPr>
      </a:lvl7pPr>
      <a:lvl8pPr marL="4266169" algn="l" defTabSz="609453" rtl="0" eaLnBrk="1" latinLnBrk="0" hangingPunct="1">
        <a:defRPr sz="2400" kern="1200">
          <a:solidFill>
            <a:schemeClr val="tx1"/>
          </a:solidFill>
          <a:latin typeface="+mn-lt"/>
          <a:ea typeface="+mn-ea"/>
          <a:cs typeface="+mn-cs"/>
        </a:defRPr>
      </a:lvl8pPr>
      <a:lvl9pPr marL="4875622" algn="l" defTabSz="609453"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76A52B-D56A-4E01-AB71-DB96C26D7929}"/>
              </a:ext>
            </a:extLst>
          </p:cNvPr>
          <p:cNvSpPr/>
          <p:nvPr/>
        </p:nvSpPr>
        <p:spPr>
          <a:xfrm>
            <a:off x="0" y="775688"/>
            <a:ext cx="2016000" cy="45719"/>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pic>
        <p:nvPicPr>
          <p:cNvPr id="6" name="Picture 5">
            <a:extLst>
              <a:ext uri="{FF2B5EF4-FFF2-40B4-BE49-F238E27FC236}">
                <a16:creationId xmlns:a16="http://schemas.microsoft.com/office/drawing/2014/main" id="{C0766A91-E0EA-412D-A9FF-973329E84D59}"/>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23510" r="23046"/>
          <a:stretch/>
        </p:blipFill>
        <p:spPr>
          <a:xfrm>
            <a:off x="1" y="6330151"/>
            <a:ext cx="12192000" cy="527848"/>
          </a:xfrm>
          <a:prstGeom prst="rect">
            <a:avLst/>
          </a:prstGeom>
        </p:spPr>
      </p:pic>
      <p:sp>
        <p:nvSpPr>
          <p:cNvPr id="10" name="Title Placeholder 8">
            <a:extLst>
              <a:ext uri="{FF2B5EF4-FFF2-40B4-BE49-F238E27FC236}">
                <a16:creationId xmlns:a16="http://schemas.microsoft.com/office/drawing/2014/main" id="{89E7D331-6C3F-42A6-9075-2E2695ED9FBA}"/>
              </a:ext>
            </a:extLst>
          </p:cNvPr>
          <p:cNvSpPr>
            <a:spLocks noGrp="1"/>
          </p:cNvSpPr>
          <p:nvPr>
            <p:ph type="title"/>
          </p:nvPr>
        </p:nvSpPr>
        <p:spPr>
          <a:xfrm>
            <a:off x="148101" y="243322"/>
            <a:ext cx="10515600" cy="4866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t>Click to edit Master title style</a:t>
            </a:r>
            <a:endParaRPr lang="en-GB"/>
          </a:p>
        </p:txBody>
      </p:sp>
      <p:pic>
        <p:nvPicPr>
          <p:cNvPr id="9" name="Picture 8">
            <a:extLst>
              <a:ext uri="{FF2B5EF4-FFF2-40B4-BE49-F238E27FC236}">
                <a16:creationId xmlns:a16="http://schemas.microsoft.com/office/drawing/2014/main" id="{A73C891E-A65D-49FB-A026-69CCC26782A0}"/>
              </a:ext>
            </a:extLst>
          </p:cNvPr>
          <p:cNvPicPr>
            <a:picLocks noChangeAspect="1"/>
          </p:cNvPicPr>
          <p:nvPr userDrawn="1"/>
        </p:nvPicPr>
        <p:blipFill>
          <a:blip r:embed="rId9" cstate="hqprint">
            <a:extLst>
              <a:ext uri="{28A0092B-C50C-407E-A947-70E740481C1C}">
                <a14:useLocalDpi xmlns:a14="http://schemas.microsoft.com/office/drawing/2010/main" val="0"/>
              </a:ext>
            </a:extLst>
          </a:blip>
          <a:srcRect t="6300" b="6300"/>
          <a:stretch/>
        </p:blipFill>
        <p:spPr>
          <a:xfrm>
            <a:off x="48064" y="6371353"/>
            <a:ext cx="611424" cy="445443"/>
          </a:xfrm>
          <a:prstGeom prst="rect">
            <a:avLst/>
          </a:prstGeom>
        </p:spPr>
      </p:pic>
    </p:spTree>
    <p:extLst>
      <p:ext uri="{BB962C8B-B14F-4D97-AF65-F5344CB8AC3E}">
        <p14:creationId xmlns:p14="http://schemas.microsoft.com/office/powerpoint/2010/main" val="292984757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ftr="0" dt="0"/>
  <p:txStyles>
    <p:titleStyle>
      <a:lvl1pPr algn="l" defTabSz="609453" rtl="0" eaLnBrk="1" latinLnBrk="0" hangingPunct="1">
        <a:spcBef>
          <a:spcPct val="0"/>
        </a:spcBef>
        <a:buNone/>
        <a:defRPr kumimoji="0" lang="en-GB" sz="2200" b="1" i="0" u="none" strike="noStrike" kern="1200" cap="none" spc="0" normalizeH="0" baseline="0" dirty="0">
          <a:ln>
            <a:noFill/>
          </a:ln>
          <a:solidFill>
            <a:schemeClr val="tx1"/>
          </a:solidFill>
          <a:effectLst/>
          <a:uLnTx/>
          <a:uFillTx/>
          <a:latin typeface="Arial"/>
          <a:ea typeface="+mn-ea"/>
          <a:cs typeface="+mn-cs"/>
        </a:defRPr>
      </a:lvl1pPr>
    </p:titleStyle>
    <p:bodyStyle>
      <a:lvl1pPr marL="457090" indent="-457090" algn="l" defTabSz="609453" rtl="0" eaLnBrk="1" latinLnBrk="0" hangingPunct="1">
        <a:spcBef>
          <a:spcPct val="20000"/>
        </a:spcBef>
        <a:buFont typeface="Arial"/>
        <a:buChar char="•"/>
        <a:defRPr sz="4267" kern="1200">
          <a:solidFill>
            <a:schemeClr val="tx1"/>
          </a:solidFill>
          <a:latin typeface="+mn-lt"/>
          <a:ea typeface="+mn-ea"/>
          <a:cs typeface="+mn-cs"/>
        </a:defRPr>
      </a:lvl1pPr>
      <a:lvl2pPr marL="990361" indent="-380908" algn="l" defTabSz="609453" rtl="0" eaLnBrk="1" latinLnBrk="0" hangingPunct="1">
        <a:spcBef>
          <a:spcPct val="20000"/>
        </a:spcBef>
        <a:buFont typeface="Arial"/>
        <a:buChar char="–"/>
        <a:defRPr sz="3733" kern="1200">
          <a:solidFill>
            <a:schemeClr val="tx1"/>
          </a:solidFill>
          <a:latin typeface="+mn-lt"/>
          <a:ea typeface="+mn-ea"/>
          <a:cs typeface="+mn-cs"/>
        </a:defRPr>
      </a:lvl2pPr>
      <a:lvl3pPr marL="1523631" indent="-304726" algn="l" defTabSz="609453" rtl="0" eaLnBrk="1" latinLnBrk="0" hangingPunct="1">
        <a:spcBef>
          <a:spcPct val="20000"/>
        </a:spcBef>
        <a:buFont typeface="Arial"/>
        <a:buChar char="•"/>
        <a:defRPr sz="3200" kern="1200">
          <a:solidFill>
            <a:schemeClr val="tx1"/>
          </a:solidFill>
          <a:latin typeface="+mn-lt"/>
          <a:ea typeface="+mn-ea"/>
          <a:cs typeface="+mn-cs"/>
        </a:defRPr>
      </a:lvl3pPr>
      <a:lvl4pPr marL="2133084" indent="-304726" algn="l" defTabSz="609453" rtl="0" eaLnBrk="1" latinLnBrk="0" hangingPunct="1">
        <a:spcBef>
          <a:spcPct val="20000"/>
        </a:spcBef>
        <a:buFont typeface="Arial"/>
        <a:buChar char="–"/>
        <a:defRPr sz="2667" kern="1200">
          <a:solidFill>
            <a:schemeClr val="tx1"/>
          </a:solidFill>
          <a:latin typeface="+mn-lt"/>
          <a:ea typeface="+mn-ea"/>
          <a:cs typeface="+mn-cs"/>
        </a:defRPr>
      </a:lvl4pPr>
      <a:lvl5pPr marL="2742537" indent="-304726" algn="l" defTabSz="609453" rtl="0" eaLnBrk="1" latinLnBrk="0" hangingPunct="1">
        <a:spcBef>
          <a:spcPct val="20000"/>
        </a:spcBef>
        <a:buFont typeface="Arial"/>
        <a:buChar char="»"/>
        <a:defRPr sz="2667" kern="1200">
          <a:solidFill>
            <a:schemeClr val="tx1"/>
          </a:solidFill>
          <a:latin typeface="+mn-lt"/>
          <a:ea typeface="+mn-ea"/>
          <a:cs typeface="+mn-cs"/>
        </a:defRPr>
      </a:lvl5pPr>
      <a:lvl6pPr marL="3351990" indent="-304726" algn="l" defTabSz="609453" rtl="0" eaLnBrk="1" latinLnBrk="0" hangingPunct="1">
        <a:spcBef>
          <a:spcPct val="20000"/>
        </a:spcBef>
        <a:buFont typeface="Arial"/>
        <a:buChar char="•"/>
        <a:defRPr sz="2667" kern="1200">
          <a:solidFill>
            <a:schemeClr val="tx1"/>
          </a:solidFill>
          <a:latin typeface="+mn-lt"/>
          <a:ea typeface="+mn-ea"/>
          <a:cs typeface="+mn-cs"/>
        </a:defRPr>
      </a:lvl6pPr>
      <a:lvl7pPr marL="3961442" indent="-304726" algn="l" defTabSz="609453" rtl="0" eaLnBrk="1" latinLnBrk="0" hangingPunct="1">
        <a:spcBef>
          <a:spcPct val="20000"/>
        </a:spcBef>
        <a:buFont typeface="Arial"/>
        <a:buChar char="•"/>
        <a:defRPr sz="2667" kern="1200">
          <a:solidFill>
            <a:schemeClr val="tx1"/>
          </a:solidFill>
          <a:latin typeface="+mn-lt"/>
          <a:ea typeface="+mn-ea"/>
          <a:cs typeface="+mn-cs"/>
        </a:defRPr>
      </a:lvl7pPr>
      <a:lvl8pPr marL="4570895" indent="-304726" algn="l" defTabSz="609453" rtl="0" eaLnBrk="1" latinLnBrk="0" hangingPunct="1">
        <a:spcBef>
          <a:spcPct val="20000"/>
        </a:spcBef>
        <a:buFont typeface="Arial"/>
        <a:buChar char="•"/>
        <a:defRPr sz="2667" kern="1200">
          <a:solidFill>
            <a:schemeClr val="tx1"/>
          </a:solidFill>
          <a:latin typeface="+mn-lt"/>
          <a:ea typeface="+mn-ea"/>
          <a:cs typeface="+mn-cs"/>
        </a:defRPr>
      </a:lvl8pPr>
      <a:lvl9pPr marL="5180348" indent="-304726" algn="l" defTabSz="609453"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453" rtl="0" eaLnBrk="1" latinLnBrk="0" hangingPunct="1">
        <a:defRPr sz="2400" kern="1200">
          <a:solidFill>
            <a:schemeClr val="tx1"/>
          </a:solidFill>
          <a:latin typeface="+mn-lt"/>
          <a:ea typeface="+mn-ea"/>
          <a:cs typeface="+mn-cs"/>
        </a:defRPr>
      </a:lvl1pPr>
      <a:lvl2pPr marL="609453" algn="l" defTabSz="609453" rtl="0" eaLnBrk="1" latinLnBrk="0" hangingPunct="1">
        <a:defRPr sz="2400" kern="1200">
          <a:solidFill>
            <a:schemeClr val="tx1"/>
          </a:solidFill>
          <a:latin typeface="+mn-lt"/>
          <a:ea typeface="+mn-ea"/>
          <a:cs typeface="+mn-cs"/>
        </a:defRPr>
      </a:lvl2pPr>
      <a:lvl3pPr marL="1218906" algn="l" defTabSz="609453" rtl="0" eaLnBrk="1" latinLnBrk="0" hangingPunct="1">
        <a:defRPr sz="2400" kern="1200">
          <a:solidFill>
            <a:schemeClr val="tx1"/>
          </a:solidFill>
          <a:latin typeface="+mn-lt"/>
          <a:ea typeface="+mn-ea"/>
          <a:cs typeface="+mn-cs"/>
        </a:defRPr>
      </a:lvl3pPr>
      <a:lvl4pPr marL="1828358" algn="l" defTabSz="609453" rtl="0" eaLnBrk="1" latinLnBrk="0" hangingPunct="1">
        <a:defRPr sz="2400" kern="1200">
          <a:solidFill>
            <a:schemeClr val="tx1"/>
          </a:solidFill>
          <a:latin typeface="+mn-lt"/>
          <a:ea typeface="+mn-ea"/>
          <a:cs typeface="+mn-cs"/>
        </a:defRPr>
      </a:lvl4pPr>
      <a:lvl5pPr marL="2437811" algn="l" defTabSz="609453" rtl="0" eaLnBrk="1" latinLnBrk="0" hangingPunct="1">
        <a:defRPr sz="2400" kern="1200">
          <a:solidFill>
            <a:schemeClr val="tx1"/>
          </a:solidFill>
          <a:latin typeface="+mn-lt"/>
          <a:ea typeface="+mn-ea"/>
          <a:cs typeface="+mn-cs"/>
        </a:defRPr>
      </a:lvl5pPr>
      <a:lvl6pPr marL="3047264" algn="l" defTabSz="609453" rtl="0" eaLnBrk="1" latinLnBrk="0" hangingPunct="1">
        <a:defRPr sz="2400" kern="1200">
          <a:solidFill>
            <a:schemeClr val="tx1"/>
          </a:solidFill>
          <a:latin typeface="+mn-lt"/>
          <a:ea typeface="+mn-ea"/>
          <a:cs typeface="+mn-cs"/>
        </a:defRPr>
      </a:lvl6pPr>
      <a:lvl7pPr marL="3656717" algn="l" defTabSz="609453" rtl="0" eaLnBrk="1" latinLnBrk="0" hangingPunct="1">
        <a:defRPr sz="2400" kern="1200">
          <a:solidFill>
            <a:schemeClr val="tx1"/>
          </a:solidFill>
          <a:latin typeface="+mn-lt"/>
          <a:ea typeface="+mn-ea"/>
          <a:cs typeface="+mn-cs"/>
        </a:defRPr>
      </a:lvl7pPr>
      <a:lvl8pPr marL="4266169" algn="l" defTabSz="609453" rtl="0" eaLnBrk="1" latinLnBrk="0" hangingPunct="1">
        <a:defRPr sz="2400" kern="1200">
          <a:solidFill>
            <a:schemeClr val="tx1"/>
          </a:solidFill>
          <a:latin typeface="+mn-lt"/>
          <a:ea typeface="+mn-ea"/>
          <a:cs typeface="+mn-cs"/>
        </a:defRPr>
      </a:lvl8pPr>
      <a:lvl9pPr marL="4875622" algn="l" defTabSz="609453"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766A91-E0EA-412D-A9FF-973329E84D59}"/>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3510" r="23046"/>
          <a:stretch/>
        </p:blipFill>
        <p:spPr>
          <a:xfrm>
            <a:off x="1" y="6330151"/>
            <a:ext cx="12192000" cy="527848"/>
          </a:xfrm>
          <a:prstGeom prst="rect">
            <a:avLst/>
          </a:prstGeom>
        </p:spPr>
      </p:pic>
      <p:sp>
        <p:nvSpPr>
          <p:cNvPr id="10" name="Title Placeholder 8">
            <a:extLst>
              <a:ext uri="{FF2B5EF4-FFF2-40B4-BE49-F238E27FC236}">
                <a16:creationId xmlns:a16="http://schemas.microsoft.com/office/drawing/2014/main" id="{89E7D331-6C3F-42A6-9075-2E2695ED9FBA}"/>
              </a:ext>
            </a:extLst>
          </p:cNvPr>
          <p:cNvSpPr>
            <a:spLocks noGrp="1"/>
          </p:cNvSpPr>
          <p:nvPr>
            <p:ph type="title"/>
          </p:nvPr>
        </p:nvSpPr>
        <p:spPr>
          <a:xfrm>
            <a:off x="148101" y="243322"/>
            <a:ext cx="10515600" cy="4866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t>Click to edit Master title style</a:t>
            </a:r>
            <a:endParaRPr lang="en-GB"/>
          </a:p>
        </p:txBody>
      </p:sp>
      <p:pic>
        <p:nvPicPr>
          <p:cNvPr id="9" name="Picture 8">
            <a:extLst>
              <a:ext uri="{FF2B5EF4-FFF2-40B4-BE49-F238E27FC236}">
                <a16:creationId xmlns:a16="http://schemas.microsoft.com/office/drawing/2014/main" id="{A73C891E-A65D-49FB-A026-69CCC26782A0}"/>
              </a:ext>
            </a:extLst>
          </p:cNvPr>
          <p:cNvPicPr>
            <a:picLocks noChangeAspect="1"/>
          </p:cNvPicPr>
          <p:nvPr userDrawn="1"/>
        </p:nvPicPr>
        <p:blipFill>
          <a:blip r:embed="rId15" cstate="hqprint">
            <a:extLst>
              <a:ext uri="{28A0092B-C50C-407E-A947-70E740481C1C}">
                <a14:useLocalDpi xmlns:a14="http://schemas.microsoft.com/office/drawing/2010/main" val="0"/>
              </a:ext>
            </a:extLst>
          </a:blip>
          <a:srcRect t="6300" b="6300"/>
          <a:stretch/>
        </p:blipFill>
        <p:spPr>
          <a:xfrm>
            <a:off x="48064" y="6371353"/>
            <a:ext cx="611424" cy="445443"/>
          </a:xfrm>
          <a:prstGeom prst="rect">
            <a:avLst/>
          </a:prstGeom>
        </p:spPr>
      </p:pic>
    </p:spTree>
    <p:extLst>
      <p:ext uri="{BB962C8B-B14F-4D97-AF65-F5344CB8AC3E}">
        <p14:creationId xmlns:p14="http://schemas.microsoft.com/office/powerpoint/2010/main" val="375950312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defTabSz="609453" rtl="0" eaLnBrk="1" latinLnBrk="0" hangingPunct="1">
        <a:spcBef>
          <a:spcPct val="0"/>
        </a:spcBef>
        <a:buNone/>
        <a:defRPr kumimoji="0" lang="en-GB" sz="2200" b="1" i="0" u="none" strike="noStrike" kern="1200" cap="none" spc="0" normalizeH="0" baseline="0" dirty="0">
          <a:ln>
            <a:noFill/>
          </a:ln>
          <a:solidFill>
            <a:schemeClr val="tx1"/>
          </a:solidFill>
          <a:effectLst/>
          <a:uLnTx/>
          <a:uFillTx/>
          <a:latin typeface="Arial"/>
          <a:ea typeface="+mn-ea"/>
          <a:cs typeface="+mn-cs"/>
        </a:defRPr>
      </a:lvl1pPr>
    </p:titleStyle>
    <p:bodyStyle>
      <a:lvl1pPr marL="457090" indent="-457090" algn="l" defTabSz="609453" rtl="0" eaLnBrk="1" latinLnBrk="0" hangingPunct="1">
        <a:spcBef>
          <a:spcPct val="20000"/>
        </a:spcBef>
        <a:buFont typeface="Arial"/>
        <a:buChar char="•"/>
        <a:defRPr sz="4267" kern="1200">
          <a:solidFill>
            <a:schemeClr val="tx1"/>
          </a:solidFill>
          <a:latin typeface="+mn-lt"/>
          <a:ea typeface="+mn-ea"/>
          <a:cs typeface="+mn-cs"/>
        </a:defRPr>
      </a:lvl1pPr>
      <a:lvl2pPr marL="990361" indent="-380908" algn="l" defTabSz="609453" rtl="0" eaLnBrk="1" latinLnBrk="0" hangingPunct="1">
        <a:spcBef>
          <a:spcPct val="20000"/>
        </a:spcBef>
        <a:buFont typeface="Arial"/>
        <a:buChar char="–"/>
        <a:defRPr sz="3733" kern="1200">
          <a:solidFill>
            <a:schemeClr val="tx1"/>
          </a:solidFill>
          <a:latin typeface="+mn-lt"/>
          <a:ea typeface="+mn-ea"/>
          <a:cs typeface="+mn-cs"/>
        </a:defRPr>
      </a:lvl2pPr>
      <a:lvl3pPr marL="1523631" indent="-304726" algn="l" defTabSz="609453" rtl="0" eaLnBrk="1" latinLnBrk="0" hangingPunct="1">
        <a:spcBef>
          <a:spcPct val="20000"/>
        </a:spcBef>
        <a:buFont typeface="Arial"/>
        <a:buChar char="•"/>
        <a:defRPr sz="3200" kern="1200">
          <a:solidFill>
            <a:schemeClr val="tx1"/>
          </a:solidFill>
          <a:latin typeface="+mn-lt"/>
          <a:ea typeface="+mn-ea"/>
          <a:cs typeface="+mn-cs"/>
        </a:defRPr>
      </a:lvl3pPr>
      <a:lvl4pPr marL="2133084" indent="-304726" algn="l" defTabSz="609453" rtl="0" eaLnBrk="1" latinLnBrk="0" hangingPunct="1">
        <a:spcBef>
          <a:spcPct val="20000"/>
        </a:spcBef>
        <a:buFont typeface="Arial"/>
        <a:buChar char="–"/>
        <a:defRPr sz="2667" kern="1200">
          <a:solidFill>
            <a:schemeClr val="tx1"/>
          </a:solidFill>
          <a:latin typeface="+mn-lt"/>
          <a:ea typeface="+mn-ea"/>
          <a:cs typeface="+mn-cs"/>
        </a:defRPr>
      </a:lvl4pPr>
      <a:lvl5pPr marL="2742537" indent="-304726" algn="l" defTabSz="609453" rtl="0" eaLnBrk="1" latinLnBrk="0" hangingPunct="1">
        <a:spcBef>
          <a:spcPct val="20000"/>
        </a:spcBef>
        <a:buFont typeface="Arial"/>
        <a:buChar char="»"/>
        <a:defRPr sz="2667" kern="1200">
          <a:solidFill>
            <a:schemeClr val="tx1"/>
          </a:solidFill>
          <a:latin typeface="+mn-lt"/>
          <a:ea typeface="+mn-ea"/>
          <a:cs typeface="+mn-cs"/>
        </a:defRPr>
      </a:lvl5pPr>
      <a:lvl6pPr marL="3351990" indent="-304726" algn="l" defTabSz="609453" rtl="0" eaLnBrk="1" latinLnBrk="0" hangingPunct="1">
        <a:spcBef>
          <a:spcPct val="20000"/>
        </a:spcBef>
        <a:buFont typeface="Arial"/>
        <a:buChar char="•"/>
        <a:defRPr sz="2667" kern="1200">
          <a:solidFill>
            <a:schemeClr val="tx1"/>
          </a:solidFill>
          <a:latin typeface="+mn-lt"/>
          <a:ea typeface="+mn-ea"/>
          <a:cs typeface="+mn-cs"/>
        </a:defRPr>
      </a:lvl6pPr>
      <a:lvl7pPr marL="3961442" indent="-304726" algn="l" defTabSz="609453" rtl="0" eaLnBrk="1" latinLnBrk="0" hangingPunct="1">
        <a:spcBef>
          <a:spcPct val="20000"/>
        </a:spcBef>
        <a:buFont typeface="Arial"/>
        <a:buChar char="•"/>
        <a:defRPr sz="2667" kern="1200">
          <a:solidFill>
            <a:schemeClr val="tx1"/>
          </a:solidFill>
          <a:latin typeface="+mn-lt"/>
          <a:ea typeface="+mn-ea"/>
          <a:cs typeface="+mn-cs"/>
        </a:defRPr>
      </a:lvl7pPr>
      <a:lvl8pPr marL="4570895" indent="-304726" algn="l" defTabSz="609453" rtl="0" eaLnBrk="1" latinLnBrk="0" hangingPunct="1">
        <a:spcBef>
          <a:spcPct val="20000"/>
        </a:spcBef>
        <a:buFont typeface="Arial"/>
        <a:buChar char="•"/>
        <a:defRPr sz="2667" kern="1200">
          <a:solidFill>
            <a:schemeClr val="tx1"/>
          </a:solidFill>
          <a:latin typeface="+mn-lt"/>
          <a:ea typeface="+mn-ea"/>
          <a:cs typeface="+mn-cs"/>
        </a:defRPr>
      </a:lvl8pPr>
      <a:lvl9pPr marL="5180348" indent="-304726" algn="l" defTabSz="609453"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453" rtl="0" eaLnBrk="1" latinLnBrk="0" hangingPunct="1">
        <a:defRPr sz="2400" kern="1200">
          <a:solidFill>
            <a:schemeClr val="tx1"/>
          </a:solidFill>
          <a:latin typeface="+mn-lt"/>
          <a:ea typeface="+mn-ea"/>
          <a:cs typeface="+mn-cs"/>
        </a:defRPr>
      </a:lvl1pPr>
      <a:lvl2pPr marL="609453" algn="l" defTabSz="609453" rtl="0" eaLnBrk="1" latinLnBrk="0" hangingPunct="1">
        <a:defRPr sz="2400" kern="1200">
          <a:solidFill>
            <a:schemeClr val="tx1"/>
          </a:solidFill>
          <a:latin typeface="+mn-lt"/>
          <a:ea typeface="+mn-ea"/>
          <a:cs typeface="+mn-cs"/>
        </a:defRPr>
      </a:lvl2pPr>
      <a:lvl3pPr marL="1218906" algn="l" defTabSz="609453" rtl="0" eaLnBrk="1" latinLnBrk="0" hangingPunct="1">
        <a:defRPr sz="2400" kern="1200">
          <a:solidFill>
            <a:schemeClr val="tx1"/>
          </a:solidFill>
          <a:latin typeface="+mn-lt"/>
          <a:ea typeface="+mn-ea"/>
          <a:cs typeface="+mn-cs"/>
        </a:defRPr>
      </a:lvl3pPr>
      <a:lvl4pPr marL="1828358" algn="l" defTabSz="609453" rtl="0" eaLnBrk="1" latinLnBrk="0" hangingPunct="1">
        <a:defRPr sz="2400" kern="1200">
          <a:solidFill>
            <a:schemeClr val="tx1"/>
          </a:solidFill>
          <a:latin typeface="+mn-lt"/>
          <a:ea typeface="+mn-ea"/>
          <a:cs typeface="+mn-cs"/>
        </a:defRPr>
      </a:lvl4pPr>
      <a:lvl5pPr marL="2437811" algn="l" defTabSz="609453" rtl="0" eaLnBrk="1" latinLnBrk="0" hangingPunct="1">
        <a:defRPr sz="2400" kern="1200">
          <a:solidFill>
            <a:schemeClr val="tx1"/>
          </a:solidFill>
          <a:latin typeface="+mn-lt"/>
          <a:ea typeface="+mn-ea"/>
          <a:cs typeface="+mn-cs"/>
        </a:defRPr>
      </a:lvl5pPr>
      <a:lvl6pPr marL="3047264" algn="l" defTabSz="609453" rtl="0" eaLnBrk="1" latinLnBrk="0" hangingPunct="1">
        <a:defRPr sz="2400" kern="1200">
          <a:solidFill>
            <a:schemeClr val="tx1"/>
          </a:solidFill>
          <a:latin typeface="+mn-lt"/>
          <a:ea typeface="+mn-ea"/>
          <a:cs typeface="+mn-cs"/>
        </a:defRPr>
      </a:lvl6pPr>
      <a:lvl7pPr marL="3656717" algn="l" defTabSz="609453" rtl="0" eaLnBrk="1" latinLnBrk="0" hangingPunct="1">
        <a:defRPr sz="2400" kern="1200">
          <a:solidFill>
            <a:schemeClr val="tx1"/>
          </a:solidFill>
          <a:latin typeface="+mn-lt"/>
          <a:ea typeface="+mn-ea"/>
          <a:cs typeface="+mn-cs"/>
        </a:defRPr>
      </a:lvl7pPr>
      <a:lvl8pPr marL="4266169" algn="l" defTabSz="609453" rtl="0" eaLnBrk="1" latinLnBrk="0" hangingPunct="1">
        <a:defRPr sz="2400" kern="1200">
          <a:solidFill>
            <a:schemeClr val="tx1"/>
          </a:solidFill>
          <a:latin typeface="+mn-lt"/>
          <a:ea typeface="+mn-ea"/>
          <a:cs typeface="+mn-cs"/>
        </a:defRPr>
      </a:lvl8pPr>
      <a:lvl9pPr marL="4875622" algn="l" defTabSz="609453"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766A91-E0EA-412D-A9FF-973329E84D59}"/>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23510" r="23046"/>
          <a:stretch/>
        </p:blipFill>
        <p:spPr>
          <a:xfrm>
            <a:off x="1" y="6330151"/>
            <a:ext cx="12192000" cy="527848"/>
          </a:xfrm>
          <a:prstGeom prst="rect">
            <a:avLst/>
          </a:prstGeom>
        </p:spPr>
      </p:pic>
      <p:sp>
        <p:nvSpPr>
          <p:cNvPr id="10" name="Title Placeholder 8">
            <a:extLst>
              <a:ext uri="{FF2B5EF4-FFF2-40B4-BE49-F238E27FC236}">
                <a16:creationId xmlns:a16="http://schemas.microsoft.com/office/drawing/2014/main" id="{89E7D331-6C3F-42A6-9075-2E2695ED9FBA}"/>
              </a:ext>
            </a:extLst>
          </p:cNvPr>
          <p:cNvSpPr>
            <a:spLocks noGrp="1"/>
          </p:cNvSpPr>
          <p:nvPr>
            <p:ph type="title"/>
          </p:nvPr>
        </p:nvSpPr>
        <p:spPr>
          <a:xfrm>
            <a:off x="148101" y="243322"/>
            <a:ext cx="10515600" cy="4866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t>Click to edit Master title style</a:t>
            </a:r>
            <a:endParaRPr lang="en-GB"/>
          </a:p>
        </p:txBody>
      </p:sp>
      <p:pic>
        <p:nvPicPr>
          <p:cNvPr id="9" name="Picture 8">
            <a:extLst>
              <a:ext uri="{FF2B5EF4-FFF2-40B4-BE49-F238E27FC236}">
                <a16:creationId xmlns:a16="http://schemas.microsoft.com/office/drawing/2014/main" id="{A73C891E-A65D-49FB-A026-69CCC26782A0}"/>
              </a:ext>
            </a:extLst>
          </p:cNvPr>
          <p:cNvPicPr>
            <a:picLocks noChangeAspect="1"/>
          </p:cNvPicPr>
          <p:nvPr userDrawn="1"/>
        </p:nvPicPr>
        <p:blipFill>
          <a:blip r:embed="rId13" cstate="hqprint">
            <a:extLst>
              <a:ext uri="{28A0092B-C50C-407E-A947-70E740481C1C}">
                <a14:useLocalDpi xmlns:a14="http://schemas.microsoft.com/office/drawing/2010/main" val="0"/>
              </a:ext>
            </a:extLst>
          </a:blip>
          <a:srcRect t="6300" b="6300"/>
          <a:stretch/>
        </p:blipFill>
        <p:spPr>
          <a:xfrm>
            <a:off x="48064" y="6371353"/>
            <a:ext cx="611424" cy="445443"/>
          </a:xfrm>
          <a:prstGeom prst="rect">
            <a:avLst/>
          </a:prstGeom>
        </p:spPr>
      </p:pic>
    </p:spTree>
    <p:extLst>
      <p:ext uri="{BB962C8B-B14F-4D97-AF65-F5344CB8AC3E}">
        <p14:creationId xmlns:p14="http://schemas.microsoft.com/office/powerpoint/2010/main" val="356383540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Lst>
  <p:hf hdr="0" ftr="0" dt="0"/>
  <p:txStyles>
    <p:titleStyle>
      <a:lvl1pPr algn="l" defTabSz="609453" rtl="0" eaLnBrk="1" latinLnBrk="0" hangingPunct="1">
        <a:spcBef>
          <a:spcPct val="0"/>
        </a:spcBef>
        <a:buNone/>
        <a:defRPr kumimoji="0" lang="en-GB" sz="2200" b="1" i="0" u="none" strike="noStrike" kern="1200" cap="none" spc="0" normalizeH="0" baseline="0" dirty="0">
          <a:ln>
            <a:noFill/>
          </a:ln>
          <a:solidFill>
            <a:schemeClr val="tx1"/>
          </a:solidFill>
          <a:effectLst/>
          <a:uLnTx/>
          <a:uFillTx/>
          <a:latin typeface="Arial"/>
          <a:ea typeface="+mn-ea"/>
          <a:cs typeface="+mn-cs"/>
        </a:defRPr>
      </a:lvl1pPr>
    </p:titleStyle>
    <p:bodyStyle>
      <a:lvl1pPr marL="457090" indent="-457090" algn="l" defTabSz="609453" rtl="0" eaLnBrk="1" latinLnBrk="0" hangingPunct="1">
        <a:spcBef>
          <a:spcPct val="20000"/>
        </a:spcBef>
        <a:buFont typeface="Arial"/>
        <a:buChar char="•"/>
        <a:defRPr sz="4267" kern="1200">
          <a:solidFill>
            <a:schemeClr val="tx1"/>
          </a:solidFill>
          <a:latin typeface="+mn-lt"/>
          <a:ea typeface="+mn-ea"/>
          <a:cs typeface="+mn-cs"/>
        </a:defRPr>
      </a:lvl1pPr>
      <a:lvl2pPr marL="990361" indent="-380908" algn="l" defTabSz="609453" rtl="0" eaLnBrk="1" latinLnBrk="0" hangingPunct="1">
        <a:spcBef>
          <a:spcPct val="20000"/>
        </a:spcBef>
        <a:buFont typeface="Arial"/>
        <a:buChar char="–"/>
        <a:defRPr sz="3733" kern="1200">
          <a:solidFill>
            <a:schemeClr val="tx1"/>
          </a:solidFill>
          <a:latin typeface="+mn-lt"/>
          <a:ea typeface="+mn-ea"/>
          <a:cs typeface="+mn-cs"/>
        </a:defRPr>
      </a:lvl2pPr>
      <a:lvl3pPr marL="1523631" indent="-304726" algn="l" defTabSz="609453" rtl="0" eaLnBrk="1" latinLnBrk="0" hangingPunct="1">
        <a:spcBef>
          <a:spcPct val="20000"/>
        </a:spcBef>
        <a:buFont typeface="Arial"/>
        <a:buChar char="•"/>
        <a:defRPr sz="3200" kern="1200">
          <a:solidFill>
            <a:schemeClr val="tx1"/>
          </a:solidFill>
          <a:latin typeface="+mn-lt"/>
          <a:ea typeface="+mn-ea"/>
          <a:cs typeface="+mn-cs"/>
        </a:defRPr>
      </a:lvl3pPr>
      <a:lvl4pPr marL="2133084" indent="-304726" algn="l" defTabSz="609453" rtl="0" eaLnBrk="1" latinLnBrk="0" hangingPunct="1">
        <a:spcBef>
          <a:spcPct val="20000"/>
        </a:spcBef>
        <a:buFont typeface="Arial"/>
        <a:buChar char="–"/>
        <a:defRPr sz="2667" kern="1200">
          <a:solidFill>
            <a:schemeClr val="tx1"/>
          </a:solidFill>
          <a:latin typeface="+mn-lt"/>
          <a:ea typeface="+mn-ea"/>
          <a:cs typeface="+mn-cs"/>
        </a:defRPr>
      </a:lvl4pPr>
      <a:lvl5pPr marL="2742537" indent="-304726" algn="l" defTabSz="609453" rtl="0" eaLnBrk="1" latinLnBrk="0" hangingPunct="1">
        <a:spcBef>
          <a:spcPct val="20000"/>
        </a:spcBef>
        <a:buFont typeface="Arial"/>
        <a:buChar char="»"/>
        <a:defRPr sz="2667" kern="1200">
          <a:solidFill>
            <a:schemeClr val="tx1"/>
          </a:solidFill>
          <a:latin typeface="+mn-lt"/>
          <a:ea typeface="+mn-ea"/>
          <a:cs typeface="+mn-cs"/>
        </a:defRPr>
      </a:lvl5pPr>
      <a:lvl6pPr marL="3351990" indent="-304726" algn="l" defTabSz="609453" rtl="0" eaLnBrk="1" latinLnBrk="0" hangingPunct="1">
        <a:spcBef>
          <a:spcPct val="20000"/>
        </a:spcBef>
        <a:buFont typeface="Arial"/>
        <a:buChar char="•"/>
        <a:defRPr sz="2667" kern="1200">
          <a:solidFill>
            <a:schemeClr val="tx1"/>
          </a:solidFill>
          <a:latin typeface="+mn-lt"/>
          <a:ea typeface="+mn-ea"/>
          <a:cs typeface="+mn-cs"/>
        </a:defRPr>
      </a:lvl6pPr>
      <a:lvl7pPr marL="3961442" indent="-304726" algn="l" defTabSz="609453" rtl="0" eaLnBrk="1" latinLnBrk="0" hangingPunct="1">
        <a:spcBef>
          <a:spcPct val="20000"/>
        </a:spcBef>
        <a:buFont typeface="Arial"/>
        <a:buChar char="•"/>
        <a:defRPr sz="2667" kern="1200">
          <a:solidFill>
            <a:schemeClr val="tx1"/>
          </a:solidFill>
          <a:latin typeface="+mn-lt"/>
          <a:ea typeface="+mn-ea"/>
          <a:cs typeface="+mn-cs"/>
        </a:defRPr>
      </a:lvl7pPr>
      <a:lvl8pPr marL="4570895" indent="-304726" algn="l" defTabSz="609453" rtl="0" eaLnBrk="1" latinLnBrk="0" hangingPunct="1">
        <a:spcBef>
          <a:spcPct val="20000"/>
        </a:spcBef>
        <a:buFont typeface="Arial"/>
        <a:buChar char="•"/>
        <a:defRPr sz="2667" kern="1200">
          <a:solidFill>
            <a:schemeClr val="tx1"/>
          </a:solidFill>
          <a:latin typeface="+mn-lt"/>
          <a:ea typeface="+mn-ea"/>
          <a:cs typeface="+mn-cs"/>
        </a:defRPr>
      </a:lvl8pPr>
      <a:lvl9pPr marL="5180348" indent="-304726" algn="l" defTabSz="609453"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453" rtl="0" eaLnBrk="1" latinLnBrk="0" hangingPunct="1">
        <a:defRPr sz="2400" kern="1200">
          <a:solidFill>
            <a:schemeClr val="tx1"/>
          </a:solidFill>
          <a:latin typeface="+mn-lt"/>
          <a:ea typeface="+mn-ea"/>
          <a:cs typeface="+mn-cs"/>
        </a:defRPr>
      </a:lvl1pPr>
      <a:lvl2pPr marL="609453" algn="l" defTabSz="609453" rtl="0" eaLnBrk="1" latinLnBrk="0" hangingPunct="1">
        <a:defRPr sz="2400" kern="1200">
          <a:solidFill>
            <a:schemeClr val="tx1"/>
          </a:solidFill>
          <a:latin typeface="+mn-lt"/>
          <a:ea typeface="+mn-ea"/>
          <a:cs typeface="+mn-cs"/>
        </a:defRPr>
      </a:lvl2pPr>
      <a:lvl3pPr marL="1218906" algn="l" defTabSz="609453" rtl="0" eaLnBrk="1" latinLnBrk="0" hangingPunct="1">
        <a:defRPr sz="2400" kern="1200">
          <a:solidFill>
            <a:schemeClr val="tx1"/>
          </a:solidFill>
          <a:latin typeface="+mn-lt"/>
          <a:ea typeface="+mn-ea"/>
          <a:cs typeface="+mn-cs"/>
        </a:defRPr>
      </a:lvl3pPr>
      <a:lvl4pPr marL="1828358" algn="l" defTabSz="609453" rtl="0" eaLnBrk="1" latinLnBrk="0" hangingPunct="1">
        <a:defRPr sz="2400" kern="1200">
          <a:solidFill>
            <a:schemeClr val="tx1"/>
          </a:solidFill>
          <a:latin typeface="+mn-lt"/>
          <a:ea typeface="+mn-ea"/>
          <a:cs typeface="+mn-cs"/>
        </a:defRPr>
      </a:lvl4pPr>
      <a:lvl5pPr marL="2437811" algn="l" defTabSz="609453" rtl="0" eaLnBrk="1" latinLnBrk="0" hangingPunct="1">
        <a:defRPr sz="2400" kern="1200">
          <a:solidFill>
            <a:schemeClr val="tx1"/>
          </a:solidFill>
          <a:latin typeface="+mn-lt"/>
          <a:ea typeface="+mn-ea"/>
          <a:cs typeface="+mn-cs"/>
        </a:defRPr>
      </a:lvl5pPr>
      <a:lvl6pPr marL="3047264" algn="l" defTabSz="609453" rtl="0" eaLnBrk="1" latinLnBrk="0" hangingPunct="1">
        <a:defRPr sz="2400" kern="1200">
          <a:solidFill>
            <a:schemeClr val="tx1"/>
          </a:solidFill>
          <a:latin typeface="+mn-lt"/>
          <a:ea typeface="+mn-ea"/>
          <a:cs typeface="+mn-cs"/>
        </a:defRPr>
      </a:lvl6pPr>
      <a:lvl7pPr marL="3656717" algn="l" defTabSz="609453" rtl="0" eaLnBrk="1" latinLnBrk="0" hangingPunct="1">
        <a:defRPr sz="2400" kern="1200">
          <a:solidFill>
            <a:schemeClr val="tx1"/>
          </a:solidFill>
          <a:latin typeface="+mn-lt"/>
          <a:ea typeface="+mn-ea"/>
          <a:cs typeface="+mn-cs"/>
        </a:defRPr>
      </a:lvl7pPr>
      <a:lvl8pPr marL="4266169" algn="l" defTabSz="609453" rtl="0" eaLnBrk="1" latinLnBrk="0" hangingPunct="1">
        <a:defRPr sz="2400" kern="1200">
          <a:solidFill>
            <a:schemeClr val="tx1"/>
          </a:solidFill>
          <a:latin typeface="+mn-lt"/>
          <a:ea typeface="+mn-ea"/>
          <a:cs typeface="+mn-cs"/>
        </a:defRPr>
      </a:lvl8pPr>
      <a:lvl9pPr marL="4875622" algn="l" defTabSz="609453"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766A91-E0EA-412D-A9FF-973329E84D5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3510" r="23046"/>
          <a:stretch/>
        </p:blipFill>
        <p:spPr>
          <a:xfrm>
            <a:off x="1" y="6330151"/>
            <a:ext cx="12192000" cy="527848"/>
          </a:xfrm>
          <a:prstGeom prst="rect">
            <a:avLst/>
          </a:prstGeom>
        </p:spPr>
      </p:pic>
      <p:sp>
        <p:nvSpPr>
          <p:cNvPr id="10" name="Title Placeholder 8">
            <a:extLst>
              <a:ext uri="{FF2B5EF4-FFF2-40B4-BE49-F238E27FC236}">
                <a16:creationId xmlns:a16="http://schemas.microsoft.com/office/drawing/2014/main" id="{89E7D331-6C3F-42A6-9075-2E2695ED9FBA}"/>
              </a:ext>
            </a:extLst>
          </p:cNvPr>
          <p:cNvSpPr>
            <a:spLocks noGrp="1"/>
          </p:cNvSpPr>
          <p:nvPr>
            <p:ph type="title"/>
          </p:nvPr>
        </p:nvSpPr>
        <p:spPr>
          <a:xfrm>
            <a:off x="148101" y="243322"/>
            <a:ext cx="10515600" cy="4866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t>Click to edit Master title style</a:t>
            </a:r>
            <a:endParaRPr lang="en-GB"/>
          </a:p>
        </p:txBody>
      </p:sp>
      <p:pic>
        <p:nvPicPr>
          <p:cNvPr id="9" name="Picture 8">
            <a:extLst>
              <a:ext uri="{FF2B5EF4-FFF2-40B4-BE49-F238E27FC236}">
                <a16:creationId xmlns:a16="http://schemas.microsoft.com/office/drawing/2014/main" id="{A73C891E-A65D-49FB-A026-69CCC26782A0}"/>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t="6300" b="6300"/>
          <a:stretch/>
        </p:blipFill>
        <p:spPr>
          <a:xfrm>
            <a:off x="48064" y="6371353"/>
            <a:ext cx="611424" cy="445443"/>
          </a:xfrm>
          <a:prstGeom prst="rect">
            <a:avLst/>
          </a:prstGeom>
        </p:spPr>
      </p:pic>
    </p:spTree>
    <p:extLst>
      <p:ext uri="{BB962C8B-B14F-4D97-AF65-F5344CB8AC3E}">
        <p14:creationId xmlns:p14="http://schemas.microsoft.com/office/powerpoint/2010/main" val="2214029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Lst>
  <p:hf hdr="0" ftr="0" dt="0"/>
  <p:txStyles>
    <p:titleStyle>
      <a:lvl1pPr algn="l" defTabSz="609453" rtl="0" eaLnBrk="1" latinLnBrk="0" hangingPunct="1">
        <a:spcBef>
          <a:spcPct val="0"/>
        </a:spcBef>
        <a:buNone/>
        <a:defRPr kumimoji="0" lang="en-GB" sz="2200" b="1" i="0" u="none" strike="noStrike" kern="1200" cap="none" spc="0" normalizeH="0" baseline="0" dirty="0">
          <a:ln>
            <a:noFill/>
          </a:ln>
          <a:solidFill>
            <a:schemeClr val="tx1"/>
          </a:solidFill>
          <a:effectLst/>
          <a:uLnTx/>
          <a:uFillTx/>
          <a:latin typeface="Arial"/>
          <a:ea typeface="+mn-ea"/>
          <a:cs typeface="+mn-cs"/>
        </a:defRPr>
      </a:lvl1pPr>
    </p:titleStyle>
    <p:bodyStyle>
      <a:lvl1pPr marL="457090" indent="-457090" algn="l" defTabSz="609453" rtl="0" eaLnBrk="1" latinLnBrk="0" hangingPunct="1">
        <a:spcBef>
          <a:spcPct val="20000"/>
        </a:spcBef>
        <a:buFont typeface="Arial"/>
        <a:buChar char="•"/>
        <a:defRPr sz="4267" kern="1200">
          <a:solidFill>
            <a:schemeClr val="tx1"/>
          </a:solidFill>
          <a:latin typeface="+mn-lt"/>
          <a:ea typeface="+mn-ea"/>
          <a:cs typeface="+mn-cs"/>
        </a:defRPr>
      </a:lvl1pPr>
      <a:lvl2pPr marL="990361" indent="-380908" algn="l" defTabSz="609453" rtl="0" eaLnBrk="1" latinLnBrk="0" hangingPunct="1">
        <a:spcBef>
          <a:spcPct val="20000"/>
        </a:spcBef>
        <a:buFont typeface="Arial"/>
        <a:buChar char="–"/>
        <a:defRPr sz="3733" kern="1200">
          <a:solidFill>
            <a:schemeClr val="tx1"/>
          </a:solidFill>
          <a:latin typeface="+mn-lt"/>
          <a:ea typeface="+mn-ea"/>
          <a:cs typeface="+mn-cs"/>
        </a:defRPr>
      </a:lvl2pPr>
      <a:lvl3pPr marL="1523631" indent="-304726" algn="l" defTabSz="609453" rtl="0" eaLnBrk="1" latinLnBrk="0" hangingPunct="1">
        <a:spcBef>
          <a:spcPct val="20000"/>
        </a:spcBef>
        <a:buFont typeface="Arial"/>
        <a:buChar char="•"/>
        <a:defRPr sz="3200" kern="1200">
          <a:solidFill>
            <a:schemeClr val="tx1"/>
          </a:solidFill>
          <a:latin typeface="+mn-lt"/>
          <a:ea typeface="+mn-ea"/>
          <a:cs typeface="+mn-cs"/>
        </a:defRPr>
      </a:lvl3pPr>
      <a:lvl4pPr marL="2133084" indent="-304726" algn="l" defTabSz="609453" rtl="0" eaLnBrk="1" latinLnBrk="0" hangingPunct="1">
        <a:spcBef>
          <a:spcPct val="20000"/>
        </a:spcBef>
        <a:buFont typeface="Arial"/>
        <a:buChar char="–"/>
        <a:defRPr sz="2667" kern="1200">
          <a:solidFill>
            <a:schemeClr val="tx1"/>
          </a:solidFill>
          <a:latin typeface="+mn-lt"/>
          <a:ea typeface="+mn-ea"/>
          <a:cs typeface="+mn-cs"/>
        </a:defRPr>
      </a:lvl4pPr>
      <a:lvl5pPr marL="2742537" indent="-304726" algn="l" defTabSz="609453" rtl="0" eaLnBrk="1" latinLnBrk="0" hangingPunct="1">
        <a:spcBef>
          <a:spcPct val="20000"/>
        </a:spcBef>
        <a:buFont typeface="Arial"/>
        <a:buChar char="»"/>
        <a:defRPr sz="2667" kern="1200">
          <a:solidFill>
            <a:schemeClr val="tx1"/>
          </a:solidFill>
          <a:latin typeface="+mn-lt"/>
          <a:ea typeface="+mn-ea"/>
          <a:cs typeface="+mn-cs"/>
        </a:defRPr>
      </a:lvl5pPr>
      <a:lvl6pPr marL="3351990" indent="-304726" algn="l" defTabSz="609453" rtl="0" eaLnBrk="1" latinLnBrk="0" hangingPunct="1">
        <a:spcBef>
          <a:spcPct val="20000"/>
        </a:spcBef>
        <a:buFont typeface="Arial"/>
        <a:buChar char="•"/>
        <a:defRPr sz="2667" kern="1200">
          <a:solidFill>
            <a:schemeClr val="tx1"/>
          </a:solidFill>
          <a:latin typeface="+mn-lt"/>
          <a:ea typeface="+mn-ea"/>
          <a:cs typeface="+mn-cs"/>
        </a:defRPr>
      </a:lvl6pPr>
      <a:lvl7pPr marL="3961442" indent="-304726" algn="l" defTabSz="609453" rtl="0" eaLnBrk="1" latinLnBrk="0" hangingPunct="1">
        <a:spcBef>
          <a:spcPct val="20000"/>
        </a:spcBef>
        <a:buFont typeface="Arial"/>
        <a:buChar char="•"/>
        <a:defRPr sz="2667" kern="1200">
          <a:solidFill>
            <a:schemeClr val="tx1"/>
          </a:solidFill>
          <a:latin typeface="+mn-lt"/>
          <a:ea typeface="+mn-ea"/>
          <a:cs typeface="+mn-cs"/>
        </a:defRPr>
      </a:lvl7pPr>
      <a:lvl8pPr marL="4570895" indent="-304726" algn="l" defTabSz="609453" rtl="0" eaLnBrk="1" latinLnBrk="0" hangingPunct="1">
        <a:spcBef>
          <a:spcPct val="20000"/>
        </a:spcBef>
        <a:buFont typeface="Arial"/>
        <a:buChar char="•"/>
        <a:defRPr sz="2667" kern="1200">
          <a:solidFill>
            <a:schemeClr val="tx1"/>
          </a:solidFill>
          <a:latin typeface="+mn-lt"/>
          <a:ea typeface="+mn-ea"/>
          <a:cs typeface="+mn-cs"/>
        </a:defRPr>
      </a:lvl8pPr>
      <a:lvl9pPr marL="5180348" indent="-304726" algn="l" defTabSz="609453"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453" rtl="0" eaLnBrk="1" latinLnBrk="0" hangingPunct="1">
        <a:defRPr sz="2400" kern="1200">
          <a:solidFill>
            <a:schemeClr val="tx1"/>
          </a:solidFill>
          <a:latin typeface="+mn-lt"/>
          <a:ea typeface="+mn-ea"/>
          <a:cs typeface="+mn-cs"/>
        </a:defRPr>
      </a:lvl1pPr>
      <a:lvl2pPr marL="609453" algn="l" defTabSz="609453" rtl="0" eaLnBrk="1" latinLnBrk="0" hangingPunct="1">
        <a:defRPr sz="2400" kern="1200">
          <a:solidFill>
            <a:schemeClr val="tx1"/>
          </a:solidFill>
          <a:latin typeface="+mn-lt"/>
          <a:ea typeface="+mn-ea"/>
          <a:cs typeface="+mn-cs"/>
        </a:defRPr>
      </a:lvl2pPr>
      <a:lvl3pPr marL="1218906" algn="l" defTabSz="609453" rtl="0" eaLnBrk="1" latinLnBrk="0" hangingPunct="1">
        <a:defRPr sz="2400" kern="1200">
          <a:solidFill>
            <a:schemeClr val="tx1"/>
          </a:solidFill>
          <a:latin typeface="+mn-lt"/>
          <a:ea typeface="+mn-ea"/>
          <a:cs typeface="+mn-cs"/>
        </a:defRPr>
      </a:lvl3pPr>
      <a:lvl4pPr marL="1828358" algn="l" defTabSz="609453" rtl="0" eaLnBrk="1" latinLnBrk="0" hangingPunct="1">
        <a:defRPr sz="2400" kern="1200">
          <a:solidFill>
            <a:schemeClr val="tx1"/>
          </a:solidFill>
          <a:latin typeface="+mn-lt"/>
          <a:ea typeface="+mn-ea"/>
          <a:cs typeface="+mn-cs"/>
        </a:defRPr>
      </a:lvl4pPr>
      <a:lvl5pPr marL="2437811" algn="l" defTabSz="609453" rtl="0" eaLnBrk="1" latinLnBrk="0" hangingPunct="1">
        <a:defRPr sz="2400" kern="1200">
          <a:solidFill>
            <a:schemeClr val="tx1"/>
          </a:solidFill>
          <a:latin typeface="+mn-lt"/>
          <a:ea typeface="+mn-ea"/>
          <a:cs typeface="+mn-cs"/>
        </a:defRPr>
      </a:lvl5pPr>
      <a:lvl6pPr marL="3047264" algn="l" defTabSz="609453" rtl="0" eaLnBrk="1" latinLnBrk="0" hangingPunct="1">
        <a:defRPr sz="2400" kern="1200">
          <a:solidFill>
            <a:schemeClr val="tx1"/>
          </a:solidFill>
          <a:latin typeface="+mn-lt"/>
          <a:ea typeface="+mn-ea"/>
          <a:cs typeface="+mn-cs"/>
        </a:defRPr>
      </a:lvl6pPr>
      <a:lvl7pPr marL="3656717" algn="l" defTabSz="609453" rtl="0" eaLnBrk="1" latinLnBrk="0" hangingPunct="1">
        <a:defRPr sz="2400" kern="1200">
          <a:solidFill>
            <a:schemeClr val="tx1"/>
          </a:solidFill>
          <a:latin typeface="+mn-lt"/>
          <a:ea typeface="+mn-ea"/>
          <a:cs typeface="+mn-cs"/>
        </a:defRPr>
      </a:lvl7pPr>
      <a:lvl8pPr marL="4266169" algn="l" defTabSz="609453" rtl="0" eaLnBrk="1" latinLnBrk="0" hangingPunct="1">
        <a:defRPr sz="2400" kern="1200">
          <a:solidFill>
            <a:schemeClr val="tx1"/>
          </a:solidFill>
          <a:latin typeface="+mn-lt"/>
          <a:ea typeface="+mn-ea"/>
          <a:cs typeface="+mn-cs"/>
        </a:defRPr>
      </a:lvl8pPr>
      <a:lvl9pPr marL="4875622" algn="l" defTabSz="60945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hse.ie/eng/about/who/health-regions/regional-executive-officers.html?utm_source=broadcast&amp;utm_medium=email&amp;utm_campaign=health_regions&amp;utm_term=self_service&amp;utm_content=regional_executive_officers" TargetMode="External"/><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hse.ie/eng/services/list/2/primarycare/community-healthcare-networks/" TargetMode="External"/><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JP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 Id="rId9" Type="http://schemas.openxmlformats.org/officeDocument/2006/relationships/image" Target="../media/image59.jpeg"/></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62.png"/><Relationship Id="rId5" Type="http://schemas.openxmlformats.org/officeDocument/2006/relationships/hyperlink" Target="https://linktr.ee/hsechangeguide" TargetMode="External"/><Relationship Id="rId4" Type="http://schemas.openxmlformats.org/officeDocument/2006/relationships/image" Target="../media/image61.png"/><Relationship Id="rId9"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about.hse.ie/health-reg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3" Type="http://schemas.openxmlformats.org/officeDocument/2006/relationships/image" Target="../media/image57.svg"/><Relationship Id="rId18" Type="http://schemas.openxmlformats.org/officeDocument/2006/relationships/image" Target="../media/image27.png"/><Relationship Id="rId3" Type="http://schemas.openxmlformats.org/officeDocument/2006/relationships/image" Target="../media/image17.png"/><Relationship Id="rId12" Type="http://schemas.openxmlformats.org/officeDocument/2006/relationships/image" Target="../media/image24.png"/><Relationship Id="rId17" Type="http://schemas.openxmlformats.org/officeDocument/2006/relationships/image" Target="../media/image61.svg"/><Relationship Id="rId7" Type="http://schemas.openxmlformats.org/officeDocument/2006/relationships/image" Target="../media/image51.svg"/><Relationship Id="rId2" Type="http://schemas.openxmlformats.org/officeDocument/2006/relationships/notesSlide" Target="../notesSlides/notesSlide5.xml"/><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9.svg"/><Relationship Id="rId10" Type="http://schemas.openxmlformats.org/officeDocument/2006/relationships/image" Target="../media/image23.png"/><Relationship Id="rId19" Type="http://schemas.openxmlformats.org/officeDocument/2006/relationships/image" Target="../media/image63.svg"/><Relationship Id="rId4" Type="http://schemas.openxmlformats.org/officeDocument/2006/relationships/image" Target="../media/image21.png"/><Relationship Id="rId9" Type="http://schemas.openxmlformats.org/officeDocument/2006/relationships/image" Target="../media/image53.sv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1A348-C51E-4CA3-A6ED-263E3776A45F}"/>
              </a:ext>
            </a:extLst>
          </p:cNvPr>
          <p:cNvSpPr>
            <a:spLocks noGrp="1"/>
          </p:cNvSpPr>
          <p:nvPr>
            <p:ph type="ctrTitle" idx="4294967295"/>
          </p:nvPr>
        </p:nvSpPr>
        <p:spPr>
          <a:xfrm>
            <a:off x="518160" y="1959610"/>
            <a:ext cx="11503025" cy="2387600"/>
          </a:xfrm>
        </p:spPr>
        <p:txBody>
          <a:bodyPr lIns="91440" tIns="45720" rIns="91440" bIns="45720" anchor="b">
            <a:normAutofit/>
          </a:bodyPr>
          <a:lstStyle/>
          <a:p>
            <a:r>
              <a:rPr lang="en-GB" sz="4900" b="1" dirty="0" smtClean="0">
                <a:solidFill>
                  <a:schemeClr val="bg1"/>
                </a:solidFill>
                <a:latin typeface="Arial"/>
                <a:ea typeface="+mn-ea"/>
                <a:cs typeface="+mn-cs"/>
              </a:rPr>
              <a:t>HSE </a:t>
            </a:r>
            <a:r>
              <a:rPr lang="en-GB" sz="4900" b="1" dirty="0" err="1" smtClean="0">
                <a:solidFill>
                  <a:schemeClr val="bg1"/>
                </a:solidFill>
                <a:latin typeface="Arial"/>
                <a:ea typeface="+mn-ea"/>
                <a:cs typeface="+mn-cs"/>
              </a:rPr>
              <a:t>Centre_Health</a:t>
            </a:r>
            <a:r>
              <a:rPr lang="en-GB" sz="4900" b="1" dirty="0" smtClean="0">
                <a:solidFill>
                  <a:schemeClr val="bg1"/>
                </a:solidFill>
                <a:latin typeface="Arial"/>
                <a:ea typeface="+mn-ea"/>
                <a:cs typeface="+mn-cs"/>
              </a:rPr>
              <a:t> Regions Update</a:t>
            </a:r>
            <a:r>
              <a:rPr lang="en-GB" sz="2800" b="1" i="1" dirty="0"/>
              <a:t/>
            </a:r>
            <a:br>
              <a:rPr lang="en-GB" sz="2800" b="1" i="1" dirty="0"/>
            </a:br>
            <a:endParaRPr lang="en-GB" sz="1600" b="1" dirty="0">
              <a:solidFill>
                <a:srgbClr val="FF0000"/>
              </a:solidFill>
              <a:latin typeface="+mn-lt"/>
            </a:endParaRPr>
          </a:p>
        </p:txBody>
      </p:sp>
      <p:sp>
        <p:nvSpPr>
          <p:cNvPr id="2" name="TextBox 1"/>
          <p:cNvSpPr txBox="1"/>
          <p:nvPr/>
        </p:nvSpPr>
        <p:spPr>
          <a:xfrm>
            <a:off x="9503229" y="5486400"/>
            <a:ext cx="2329543" cy="372410"/>
          </a:xfrm>
          <a:prstGeom prst="rect">
            <a:avLst/>
          </a:prstGeom>
          <a:noFill/>
        </p:spPr>
        <p:txBody>
          <a:bodyPr wrap="square" rtlCol="0">
            <a:spAutoFit/>
          </a:bodyPr>
          <a:lstStyle/>
          <a:p>
            <a:pPr algn="ctr">
              <a:lnSpc>
                <a:spcPct val="130000"/>
              </a:lnSpc>
            </a:pPr>
            <a:r>
              <a:rPr lang="en-IE" sz="1400" b="1" dirty="0" smtClean="0">
                <a:solidFill>
                  <a:schemeClr val="bg1"/>
                </a:solidFill>
              </a:rPr>
              <a:t>March 2024</a:t>
            </a:r>
            <a:endParaRPr lang="en-IE" sz="1400" b="1" dirty="0">
              <a:solidFill>
                <a:schemeClr val="bg1"/>
              </a:solidFill>
            </a:endParaRPr>
          </a:p>
        </p:txBody>
      </p:sp>
    </p:spTree>
    <p:extLst>
      <p:ext uri="{BB962C8B-B14F-4D97-AF65-F5344CB8AC3E}">
        <p14:creationId xmlns:p14="http://schemas.microsoft.com/office/powerpoint/2010/main" val="2838628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IE" dirty="0" smtClean="0"/>
              <a:t>Regional Executive Officers and HSE Centre Leadership </a:t>
            </a:r>
            <a:endParaRPr lang="en-IE" dirty="0"/>
          </a:p>
        </p:txBody>
      </p:sp>
      <p:sp>
        <p:nvSpPr>
          <p:cNvPr id="19" name="Rectangle 18"/>
          <p:cNvSpPr/>
          <p:nvPr/>
        </p:nvSpPr>
        <p:spPr>
          <a:xfrm>
            <a:off x="0" y="912667"/>
            <a:ext cx="12192000" cy="5262979"/>
          </a:xfrm>
          <a:prstGeom prst="rect">
            <a:avLst/>
          </a:prstGeom>
        </p:spPr>
        <p:txBody>
          <a:bodyPr wrap="square">
            <a:spAutoFit/>
          </a:bodyPr>
          <a:lstStyle/>
          <a:p>
            <a:pPr marL="285750" lvl="0" indent="-285750">
              <a:buFont typeface="Arial" panose="020B0604020202020204" pitchFamily="34" charset="0"/>
              <a:buChar char="•"/>
            </a:pPr>
            <a:r>
              <a:rPr lang="en-IE" sz="2400" dirty="0"/>
              <a:t>The six Regional Executive Officers (REOs) have been appointed.  </a:t>
            </a:r>
            <a:br>
              <a:rPr lang="en-IE" sz="2400" dirty="0"/>
            </a:br>
            <a:endParaRPr lang="en-IE" sz="2400" dirty="0"/>
          </a:p>
          <a:p>
            <a:pPr marL="285750" lvl="0" indent="-285750">
              <a:buFont typeface="Arial" panose="020B0604020202020204" pitchFamily="34" charset="0"/>
              <a:buChar char="•"/>
              <a:defRPr/>
            </a:pPr>
            <a:r>
              <a:rPr lang="en-IE" sz="2400" dirty="0"/>
              <a:t>The introduction of health regions from </a:t>
            </a:r>
            <a:r>
              <a:rPr lang="en-IE" sz="2400" dirty="0" smtClean="0"/>
              <a:t>early March and </a:t>
            </a:r>
            <a:r>
              <a:rPr lang="en-IE" sz="2400" dirty="0"/>
              <a:t>the ongoing plans for change to the HSE centre will lead </a:t>
            </a:r>
            <a:r>
              <a:rPr lang="en-IE" sz="2400" dirty="0" smtClean="0"/>
              <a:t>to overall </a:t>
            </a:r>
            <a:r>
              <a:rPr lang="en-IE" sz="2400" dirty="0"/>
              <a:t>improvement in governance and leadership of the health service. </a:t>
            </a:r>
            <a:br>
              <a:rPr lang="en-IE" sz="2400" dirty="0"/>
            </a:br>
            <a:endParaRPr lang="en-IE" sz="2400" dirty="0"/>
          </a:p>
          <a:p>
            <a:pPr marL="285750" lvl="0" indent="-285750">
              <a:buFont typeface="Arial" panose="020B0604020202020204" pitchFamily="34" charset="0"/>
              <a:buChar char="•"/>
              <a:defRPr/>
            </a:pPr>
            <a:r>
              <a:rPr lang="en-IE" sz="2400" dirty="0"/>
              <a:t>Each REO will be the accountable officer at Health Region level, responsible for the delivery of high-quality, safe, and accessible services for the population of their region.</a:t>
            </a:r>
          </a:p>
          <a:p>
            <a:pPr lvl="0">
              <a:defRPr/>
            </a:pPr>
            <a:endParaRPr lang="en-IE" sz="2400" dirty="0"/>
          </a:p>
          <a:p>
            <a:pPr marL="285750" lvl="0" indent="-285750">
              <a:buFont typeface="Arial" panose="020B0604020202020204" pitchFamily="34" charset="0"/>
              <a:buChar char="•"/>
              <a:defRPr/>
            </a:pPr>
            <a:r>
              <a:rPr lang="en-IE" sz="2400" dirty="0"/>
              <a:t>Operational service delivery will be the responsibility of the Health Regions.</a:t>
            </a:r>
            <a:br>
              <a:rPr lang="en-IE" sz="2400" dirty="0"/>
            </a:br>
            <a:endParaRPr lang="en-IE" sz="2400" dirty="0"/>
          </a:p>
          <a:p>
            <a:pPr marL="285750" lvl="0" indent="-285750">
              <a:buFont typeface="Arial" panose="020B0604020202020204" pitchFamily="34" charset="0"/>
              <a:buChar char="•"/>
              <a:defRPr/>
            </a:pPr>
            <a:r>
              <a:rPr lang="en-IE" sz="2400" dirty="0"/>
              <a:t>The HSE Centre now has an updated leadership team, whose main role is to support and enable the CEO and the REOs and to fulfil the functions of Planning, Enablement, Performance Management and Assurance (PEPA).</a:t>
            </a:r>
          </a:p>
        </p:txBody>
      </p:sp>
    </p:spTree>
    <p:extLst>
      <p:ext uri="{BB962C8B-B14F-4D97-AF65-F5344CB8AC3E}">
        <p14:creationId xmlns:p14="http://schemas.microsoft.com/office/powerpoint/2010/main" val="4274521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927A940-FF4B-4CD5-99C3-211F21A98D3A}" type="slidenum">
              <a:rPr lang="en-IE" smtClean="0"/>
              <a:pPr/>
              <a:t>11</a:t>
            </a:fld>
            <a:endParaRPr lang="en-IE" dirty="0"/>
          </a:p>
        </p:txBody>
      </p:sp>
      <p:sp>
        <p:nvSpPr>
          <p:cNvPr id="4" name="Title 3"/>
          <p:cNvSpPr>
            <a:spLocks noGrp="1"/>
          </p:cNvSpPr>
          <p:nvPr>
            <p:ph type="title"/>
          </p:nvPr>
        </p:nvSpPr>
        <p:spPr/>
        <p:txBody>
          <a:bodyPr/>
          <a:lstStyle/>
          <a:p>
            <a:r>
              <a:rPr lang="en-IE" dirty="0" smtClean="0"/>
              <a:t>Regional Executive Officers</a:t>
            </a:r>
            <a:endParaRPr lang="en-IE" dirty="0"/>
          </a:p>
        </p:txBody>
      </p:sp>
      <p:sp>
        <p:nvSpPr>
          <p:cNvPr id="6" name="Rectangle 5"/>
          <p:cNvSpPr/>
          <p:nvPr/>
        </p:nvSpPr>
        <p:spPr>
          <a:xfrm>
            <a:off x="993610" y="1041155"/>
            <a:ext cx="5167832" cy="4427879"/>
          </a:xfrm>
          <a:prstGeom prst="rect">
            <a:avLst/>
          </a:prstGeom>
        </p:spPr>
        <p:txBody>
          <a:bodyPr wrap="square">
            <a:spAutoFit/>
          </a:bodyPr>
          <a:lstStyle/>
          <a:p>
            <a:pPr lvl="0">
              <a:lnSpc>
                <a:spcPct val="115000"/>
              </a:lnSpc>
              <a:spcBef>
                <a:spcPts val="500"/>
              </a:spcBef>
              <a:spcAft>
                <a:spcPts val="0"/>
              </a:spcAft>
            </a:pPr>
            <a:r>
              <a:rPr lang="en-IE" b="1" dirty="0" smtClean="0">
                <a:solidFill>
                  <a:srgbClr val="000000"/>
                </a:solidFill>
                <a:latin typeface="Arial" panose="020B0604020202020204" pitchFamily="34" charset="0"/>
                <a:ea typeface="Times New Roman" panose="02020603050405020304" pitchFamily="18" charset="0"/>
              </a:rPr>
              <a:t>Sara Long</a:t>
            </a:r>
            <a:r>
              <a:rPr lang="en-IE" dirty="0" smtClean="0">
                <a:solidFill>
                  <a:srgbClr val="000000"/>
                </a:solidFill>
                <a:latin typeface="Arial" panose="020B0604020202020204" pitchFamily="34" charset="0"/>
                <a:ea typeface="Times New Roman" panose="02020603050405020304" pitchFamily="18" charset="0"/>
              </a:rPr>
              <a:t/>
            </a:r>
            <a:br>
              <a:rPr lang="en-IE" dirty="0" smtClean="0">
                <a:solidFill>
                  <a:srgbClr val="000000"/>
                </a:solidFill>
                <a:latin typeface="Arial" panose="020B0604020202020204" pitchFamily="34" charset="0"/>
                <a:ea typeface="Times New Roman" panose="02020603050405020304" pitchFamily="18" charset="0"/>
              </a:rPr>
            </a:br>
            <a:r>
              <a:rPr lang="en-IE" dirty="0" smtClean="0">
                <a:solidFill>
                  <a:srgbClr val="000000"/>
                </a:solidFill>
                <a:latin typeface="Arial" panose="020B0604020202020204" pitchFamily="34" charset="0"/>
                <a:ea typeface="Times New Roman" panose="02020603050405020304" pitchFamily="18" charset="0"/>
              </a:rPr>
              <a:t>HSE </a:t>
            </a:r>
            <a:r>
              <a:rPr lang="en-IE" dirty="0">
                <a:solidFill>
                  <a:srgbClr val="000000"/>
                </a:solidFill>
                <a:latin typeface="Arial" panose="020B0604020202020204" pitchFamily="34" charset="0"/>
                <a:ea typeface="Times New Roman" panose="02020603050405020304" pitchFamily="18" charset="0"/>
              </a:rPr>
              <a:t>Dublin and North East</a:t>
            </a:r>
            <a:endParaRPr lang="en-IE" dirty="0">
              <a:latin typeface="Times New Roman" panose="02020603050405020304" pitchFamily="18" charset="0"/>
              <a:ea typeface="Calibri" panose="020F0502020204030204" pitchFamily="34" charset="0"/>
            </a:endParaRPr>
          </a:p>
          <a:p>
            <a:pPr lvl="0">
              <a:lnSpc>
                <a:spcPct val="115000"/>
              </a:lnSpc>
              <a:spcBef>
                <a:spcPts val="500"/>
              </a:spcBef>
              <a:spcAft>
                <a:spcPts val="0"/>
              </a:spcAft>
            </a:pPr>
            <a:endParaRPr lang="en-IE" dirty="0" smtClean="0">
              <a:solidFill>
                <a:srgbClr val="000000"/>
              </a:solidFill>
              <a:latin typeface="Arial" panose="020B0604020202020204" pitchFamily="34" charset="0"/>
              <a:ea typeface="Times New Roman" panose="02020603050405020304" pitchFamily="18" charset="0"/>
            </a:endParaRPr>
          </a:p>
          <a:p>
            <a:pPr lvl="0">
              <a:lnSpc>
                <a:spcPct val="115000"/>
              </a:lnSpc>
              <a:spcBef>
                <a:spcPts val="500"/>
              </a:spcBef>
              <a:spcAft>
                <a:spcPts val="0"/>
              </a:spcAft>
            </a:pPr>
            <a:endParaRPr lang="en-IE" dirty="0" smtClean="0">
              <a:solidFill>
                <a:srgbClr val="000000"/>
              </a:solidFill>
              <a:latin typeface="Arial" panose="020B0604020202020204" pitchFamily="34" charset="0"/>
              <a:ea typeface="Times New Roman" panose="02020603050405020304" pitchFamily="18" charset="0"/>
            </a:endParaRPr>
          </a:p>
          <a:p>
            <a:pPr lvl="0">
              <a:lnSpc>
                <a:spcPct val="115000"/>
              </a:lnSpc>
              <a:spcBef>
                <a:spcPts val="500"/>
              </a:spcBef>
              <a:spcAft>
                <a:spcPts val="0"/>
              </a:spcAft>
            </a:pPr>
            <a:endParaRPr lang="en-IE" dirty="0" smtClean="0">
              <a:solidFill>
                <a:srgbClr val="000000"/>
              </a:solidFill>
              <a:latin typeface="Arial" panose="020B0604020202020204" pitchFamily="34" charset="0"/>
              <a:ea typeface="Times New Roman" panose="02020603050405020304" pitchFamily="18" charset="0"/>
            </a:endParaRPr>
          </a:p>
          <a:p>
            <a:pPr lvl="0">
              <a:lnSpc>
                <a:spcPct val="115000"/>
              </a:lnSpc>
              <a:spcBef>
                <a:spcPts val="500"/>
              </a:spcBef>
              <a:spcAft>
                <a:spcPts val="0"/>
              </a:spcAft>
            </a:pPr>
            <a:r>
              <a:rPr lang="en-IE" b="1" dirty="0" smtClean="0">
                <a:solidFill>
                  <a:srgbClr val="000000"/>
                </a:solidFill>
                <a:latin typeface="Arial" panose="020B0604020202020204" pitchFamily="34" charset="0"/>
                <a:ea typeface="Times New Roman" panose="02020603050405020304" pitchFamily="18" charset="0"/>
              </a:rPr>
              <a:t>Martina Queally</a:t>
            </a:r>
            <a:r>
              <a:rPr lang="en-IE" dirty="0" smtClean="0">
                <a:solidFill>
                  <a:srgbClr val="000000"/>
                </a:solidFill>
                <a:latin typeface="Arial" panose="020B0604020202020204" pitchFamily="34" charset="0"/>
                <a:ea typeface="Times New Roman" panose="02020603050405020304" pitchFamily="18" charset="0"/>
              </a:rPr>
              <a:t/>
            </a:r>
            <a:br>
              <a:rPr lang="en-IE" dirty="0" smtClean="0">
                <a:solidFill>
                  <a:srgbClr val="000000"/>
                </a:solidFill>
                <a:latin typeface="Arial" panose="020B0604020202020204" pitchFamily="34" charset="0"/>
                <a:ea typeface="Times New Roman" panose="02020603050405020304" pitchFamily="18" charset="0"/>
              </a:rPr>
            </a:br>
            <a:r>
              <a:rPr lang="en-IE" dirty="0" smtClean="0">
                <a:solidFill>
                  <a:srgbClr val="000000"/>
                </a:solidFill>
                <a:latin typeface="Arial" panose="020B0604020202020204" pitchFamily="34" charset="0"/>
                <a:ea typeface="Times New Roman" panose="02020603050405020304" pitchFamily="18" charset="0"/>
              </a:rPr>
              <a:t>HSE </a:t>
            </a:r>
            <a:r>
              <a:rPr lang="en-IE" dirty="0">
                <a:solidFill>
                  <a:srgbClr val="000000"/>
                </a:solidFill>
                <a:latin typeface="Arial" panose="020B0604020202020204" pitchFamily="34" charset="0"/>
                <a:ea typeface="Times New Roman" panose="02020603050405020304" pitchFamily="18" charset="0"/>
              </a:rPr>
              <a:t>Dublin and South East</a:t>
            </a:r>
            <a:endParaRPr lang="en-IE" dirty="0">
              <a:latin typeface="Times New Roman" panose="02020603050405020304" pitchFamily="18" charset="0"/>
              <a:ea typeface="Calibri" panose="020F0502020204030204" pitchFamily="34" charset="0"/>
            </a:endParaRPr>
          </a:p>
          <a:p>
            <a:pPr lvl="0">
              <a:lnSpc>
                <a:spcPct val="115000"/>
              </a:lnSpc>
              <a:spcBef>
                <a:spcPts val="500"/>
              </a:spcBef>
              <a:spcAft>
                <a:spcPts val="0"/>
              </a:spcAft>
            </a:pPr>
            <a:endParaRPr lang="en-IE" dirty="0" smtClean="0">
              <a:solidFill>
                <a:srgbClr val="000000"/>
              </a:solidFill>
              <a:latin typeface="Arial" panose="020B0604020202020204" pitchFamily="34" charset="0"/>
              <a:ea typeface="Times New Roman" panose="02020603050405020304" pitchFamily="18" charset="0"/>
            </a:endParaRPr>
          </a:p>
          <a:p>
            <a:pPr lvl="0">
              <a:lnSpc>
                <a:spcPct val="115000"/>
              </a:lnSpc>
              <a:spcBef>
                <a:spcPts val="500"/>
              </a:spcBef>
              <a:spcAft>
                <a:spcPts val="0"/>
              </a:spcAft>
            </a:pPr>
            <a:endParaRPr lang="en-IE" dirty="0">
              <a:solidFill>
                <a:srgbClr val="000000"/>
              </a:solidFill>
              <a:latin typeface="Arial" panose="020B0604020202020204" pitchFamily="34" charset="0"/>
              <a:ea typeface="Times New Roman" panose="02020603050405020304" pitchFamily="18" charset="0"/>
            </a:endParaRPr>
          </a:p>
          <a:p>
            <a:pPr lvl="0">
              <a:lnSpc>
                <a:spcPct val="115000"/>
              </a:lnSpc>
              <a:spcBef>
                <a:spcPts val="500"/>
              </a:spcBef>
              <a:spcAft>
                <a:spcPts val="0"/>
              </a:spcAft>
            </a:pPr>
            <a:endParaRPr lang="en-IE" b="1" dirty="0">
              <a:solidFill>
                <a:srgbClr val="000000"/>
              </a:solidFill>
              <a:latin typeface="Arial" panose="020B0604020202020204" pitchFamily="34" charset="0"/>
              <a:ea typeface="Times New Roman" panose="02020603050405020304" pitchFamily="18" charset="0"/>
            </a:endParaRPr>
          </a:p>
          <a:p>
            <a:pPr lvl="0">
              <a:lnSpc>
                <a:spcPct val="115000"/>
              </a:lnSpc>
              <a:spcBef>
                <a:spcPts val="500"/>
              </a:spcBef>
              <a:spcAft>
                <a:spcPts val="0"/>
              </a:spcAft>
            </a:pPr>
            <a:r>
              <a:rPr lang="en-IE" b="1" dirty="0" smtClean="0">
                <a:solidFill>
                  <a:srgbClr val="000000"/>
                </a:solidFill>
                <a:latin typeface="Arial" panose="020B0604020202020204" pitchFamily="34" charset="0"/>
                <a:ea typeface="Times New Roman" panose="02020603050405020304" pitchFamily="18" charset="0"/>
              </a:rPr>
              <a:t>Kate Killeen White</a:t>
            </a:r>
            <a:r>
              <a:rPr lang="en-IE" dirty="0" smtClean="0">
                <a:solidFill>
                  <a:srgbClr val="000000"/>
                </a:solidFill>
                <a:latin typeface="Arial" panose="020B0604020202020204" pitchFamily="34" charset="0"/>
                <a:ea typeface="Times New Roman" panose="02020603050405020304" pitchFamily="18" charset="0"/>
              </a:rPr>
              <a:t/>
            </a:r>
            <a:br>
              <a:rPr lang="en-IE" dirty="0" smtClean="0">
                <a:solidFill>
                  <a:srgbClr val="000000"/>
                </a:solidFill>
                <a:latin typeface="Arial" panose="020B0604020202020204" pitchFamily="34" charset="0"/>
                <a:ea typeface="Times New Roman" panose="02020603050405020304" pitchFamily="18" charset="0"/>
              </a:rPr>
            </a:br>
            <a:r>
              <a:rPr lang="en-IE" dirty="0" smtClean="0">
                <a:solidFill>
                  <a:srgbClr val="000000"/>
                </a:solidFill>
                <a:latin typeface="Arial" panose="020B0604020202020204" pitchFamily="34" charset="0"/>
                <a:ea typeface="Times New Roman" panose="02020603050405020304" pitchFamily="18" charset="0"/>
              </a:rPr>
              <a:t>HSE Dublin and Midlands</a:t>
            </a:r>
          </a:p>
        </p:txBody>
      </p:sp>
      <p:sp>
        <p:nvSpPr>
          <p:cNvPr id="7" name="Rectangle 6"/>
          <p:cNvSpPr/>
          <p:nvPr/>
        </p:nvSpPr>
        <p:spPr>
          <a:xfrm>
            <a:off x="1286505" y="6382995"/>
            <a:ext cx="5750292" cy="369332"/>
          </a:xfrm>
          <a:prstGeom prst="rect">
            <a:avLst/>
          </a:prstGeom>
        </p:spPr>
        <p:txBody>
          <a:bodyPr wrap="none">
            <a:spAutoFit/>
          </a:bodyPr>
          <a:lstStyle/>
          <a:p>
            <a:r>
              <a:rPr lang="en-IE" u="sng" dirty="0">
                <a:solidFill>
                  <a:srgbClr val="000000"/>
                </a:solidFill>
                <a:latin typeface="Arial" panose="020B0604020202020204" pitchFamily="34" charset="0"/>
                <a:ea typeface="Calibri" panose="020F0502020204030204" pitchFamily="34" charset="0"/>
                <a:hlinkClick r:id="rId3"/>
              </a:rPr>
              <a:t>Read detailed biographies for all our </a:t>
            </a:r>
            <a:r>
              <a:rPr lang="en-IE" u="sng" dirty="0" smtClean="0">
                <a:solidFill>
                  <a:srgbClr val="000000"/>
                </a:solidFill>
                <a:latin typeface="Arial" panose="020B0604020202020204" pitchFamily="34" charset="0"/>
                <a:ea typeface="Calibri" panose="020F0502020204030204" pitchFamily="34" charset="0"/>
                <a:hlinkClick r:id="rId3"/>
              </a:rPr>
              <a:t>REOs on HSE.ie</a:t>
            </a:r>
            <a:r>
              <a:rPr lang="en-IE" u="sng" dirty="0">
                <a:solidFill>
                  <a:srgbClr val="000000"/>
                </a:solidFill>
                <a:latin typeface="Arial" panose="020B0604020202020204" pitchFamily="34" charset="0"/>
                <a:ea typeface="Calibri" panose="020F0502020204030204" pitchFamily="34" charset="0"/>
                <a:hlinkClick r:id="rId3"/>
              </a:rPr>
              <a:t> </a:t>
            </a:r>
            <a:endParaRPr lang="en-IE" dirty="0"/>
          </a:p>
        </p:txBody>
      </p:sp>
      <p:pic>
        <p:nvPicPr>
          <p:cNvPr id="11" name="Picture 10"/>
          <p:cNvPicPr>
            <a:picLocks noChangeAspect="1"/>
          </p:cNvPicPr>
          <p:nvPr/>
        </p:nvPicPr>
        <p:blipFill rotWithShape="1">
          <a:blip r:embed="rId4"/>
          <a:srcRect t="15498"/>
          <a:stretch/>
        </p:blipFill>
        <p:spPr>
          <a:xfrm>
            <a:off x="4000111" y="831108"/>
            <a:ext cx="1681661" cy="1487526"/>
          </a:xfrm>
          <a:prstGeom prst="rect">
            <a:avLst/>
          </a:prstGeom>
        </p:spPr>
      </p:pic>
      <p:pic>
        <p:nvPicPr>
          <p:cNvPr id="12" name="Picture 11"/>
          <p:cNvPicPr>
            <a:picLocks noChangeAspect="1"/>
          </p:cNvPicPr>
          <p:nvPr/>
        </p:nvPicPr>
        <p:blipFill>
          <a:blip r:embed="rId5"/>
          <a:stretch>
            <a:fillRect/>
          </a:stretch>
        </p:blipFill>
        <p:spPr>
          <a:xfrm>
            <a:off x="4094723" y="2818221"/>
            <a:ext cx="1434204" cy="1391134"/>
          </a:xfrm>
          <a:prstGeom prst="rect">
            <a:avLst/>
          </a:prstGeom>
        </p:spPr>
      </p:pic>
      <p:pic>
        <p:nvPicPr>
          <p:cNvPr id="13" name="Picture 12"/>
          <p:cNvPicPr>
            <a:picLocks noChangeAspect="1"/>
          </p:cNvPicPr>
          <p:nvPr/>
        </p:nvPicPr>
        <p:blipFill>
          <a:blip r:embed="rId6"/>
          <a:stretch>
            <a:fillRect/>
          </a:stretch>
        </p:blipFill>
        <p:spPr>
          <a:xfrm>
            <a:off x="4181704" y="4566772"/>
            <a:ext cx="1347223" cy="1204282"/>
          </a:xfrm>
          <a:prstGeom prst="rect">
            <a:avLst/>
          </a:prstGeom>
        </p:spPr>
      </p:pic>
      <p:sp>
        <p:nvSpPr>
          <p:cNvPr id="14" name="Rectangle 13"/>
          <p:cNvSpPr/>
          <p:nvPr/>
        </p:nvSpPr>
        <p:spPr>
          <a:xfrm>
            <a:off x="7036797" y="1074560"/>
            <a:ext cx="6096000" cy="4237570"/>
          </a:xfrm>
          <a:prstGeom prst="rect">
            <a:avLst/>
          </a:prstGeom>
        </p:spPr>
        <p:txBody>
          <a:bodyPr>
            <a:spAutoFit/>
          </a:bodyPr>
          <a:lstStyle/>
          <a:p>
            <a:pPr>
              <a:lnSpc>
                <a:spcPct val="115000"/>
              </a:lnSpc>
              <a:spcBef>
                <a:spcPts val="500"/>
              </a:spcBef>
            </a:pPr>
            <a:r>
              <a:rPr lang="en-IE" b="1" dirty="0">
                <a:solidFill>
                  <a:srgbClr val="000000"/>
                </a:solidFill>
                <a:latin typeface="Arial" panose="020B0604020202020204" pitchFamily="34" charset="0"/>
                <a:ea typeface="Times New Roman" panose="02020603050405020304" pitchFamily="18" charset="0"/>
              </a:rPr>
              <a:t>Dr Andy </a:t>
            </a:r>
            <a:r>
              <a:rPr lang="en-IE" b="1" dirty="0" smtClean="0">
                <a:solidFill>
                  <a:srgbClr val="000000"/>
                </a:solidFill>
                <a:latin typeface="Arial" panose="020B0604020202020204" pitchFamily="34" charset="0"/>
                <a:ea typeface="Times New Roman" panose="02020603050405020304" pitchFamily="18" charset="0"/>
              </a:rPr>
              <a:t>Phillips</a:t>
            </a:r>
          </a:p>
          <a:p>
            <a:pPr>
              <a:lnSpc>
                <a:spcPct val="115000"/>
              </a:lnSpc>
              <a:spcBef>
                <a:spcPts val="500"/>
              </a:spcBef>
            </a:pPr>
            <a:r>
              <a:rPr lang="en-IE" dirty="0" smtClean="0">
                <a:solidFill>
                  <a:srgbClr val="000000"/>
                </a:solidFill>
                <a:latin typeface="Arial" panose="020B0604020202020204" pitchFamily="34" charset="0"/>
                <a:ea typeface="Times New Roman" panose="02020603050405020304" pitchFamily="18" charset="0"/>
              </a:rPr>
              <a:t>HSE </a:t>
            </a:r>
            <a:r>
              <a:rPr lang="en-IE" dirty="0">
                <a:solidFill>
                  <a:srgbClr val="000000"/>
                </a:solidFill>
                <a:latin typeface="Arial" panose="020B0604020202020204" pitchFamily="34" charset="0"/>
                <a:ea typeface="Times New Roman" panose="02020603050405020304" pitchFamily="18" charset="0"/>
              </a:rPr>
              <a:t>South </a:t>
            </a:r>
            <a:r>
              <a:rPr lang="en-IE" dirty="0" smtClean="0">
                <a:solidFill>
                  <a:srgbClr val="000000"/>
                </a:solidFill>
                <a:latin typeface="Arial" panose="020B0604020202020204" pitchFamily="34" charset="0"/>
                <a:ea typeface="Times New Roman" panose="02020603050405020304" pitchFamily="18" charset="0"/>
              </a:rPr>
              <a:t>West</a:t>
            </a:r>
          </a:p>
          <a:p>
            <a:pPr>
              <a:lnSpc>
                <a:spcPct val="115000"/>
              </a:lnSpc>
              <a:spcBef>
                <a:spcPts val="500"/>
              </a:spcBef>
            </a:pPr>
            <a:endParaRPr lang="en-IE" dirty="0">
              <a:solidFill>
                <a:srgbClr val="000000"/>
              </a:solidFill>
              <a:latin typeface="Arial" panose="020B0604020202020204" pitchFamily="34" charset="0"/>
              <a:ea typeface="Calibri" panose="020F0502020204030204" pitchFamily="34" charset="0"/>
            </a:endParaRPr>
          </a:p>
          <a:p>
            <a:pPr>
              <a:lnSpc>
                <a:spcPct val="115000"/>
              </a:lnSpc>
              <a:spcBef>
                <a:spcPts val="500"/>
              </a:spcBef>
            </a:pPr>
            <a:endParaRPr lang="en-IE" dirty="0">
              <a:latin typeface="Times New Roman" panose="02020603050405020304" pitchFamily="18" charset="0"/>
              <a:ea typeface="Calibri" panose="020F0502020204030204" pitchFamily="34" charset="0"/>
            </a:endParaRPr>
          </a:p>
          <a:p>
            <a:pPr lvl="0">
              <a:lnSpc>
                <a:spcPct val="115000"/>
              </a:lnSpc>
              <a:spcBef>
                <a:spcPts val="500"/>
              </a:spcBef>
              <a:spcAft>
                <a:spcPts val="0"/>
              </a:spcAft>
            </a:pPr>
            <a:endParaRPr lang="en-IE" dirty="0" smtClean="0">
              <a:solidFill>
                <a:srgbClr val="000000"/>
              </a:solidFill>
              <a:latin typeface="Arial" panose="020B0604020202020204" pitchFamily="34" charset="0"/>
              <a:ea typeface="Times New Roman" panose="02020603050405020304" pitchFamily="18" charset="0"/>
            </a:endParaRPr>
          </a:p>
          <a:p>
            <a:pPr lvl="0">
              <a:lnSpc>
                <a:spcPct val="115000"/>
              </a:lnSpc>
              <a:spcBef>
                <a:spcPts val="500"/>
              </a:spcBef>
              <a:spcAft>
                <a:spcPts val="0"/>
              </a:spcAft>
            </a:pPr>
            <a:r>
              <a:rPr lang="en-IE" b="1" dirty="0" smtClean="0">
                <a:solidFill>
                  <a:srgbClr val="000000"/>
                </a:solidFill>
                <a:latin typeface="Arial" panose="020B0604020202020204" pitchFamily="34" charset="0"/>
                <a:ea typeface="Times New Roman" panose="02020603050405020304" pitchFamily="18" charset="0"/>
              </a:rPr>
              <a:t>Sandra Broderick</a:t>
            </a:r>
          </a:p>
          <a:p>
            <a:pPr lvl="0">
              <a:lnSpc>
                <a:spcPct val="115000"/>
              </a:lnSpc>
              <a:spcBef>
                <a:spcPts val="500"/>
              </a:spcBef>
              <a:spcAft>
                <a:spcPts val="0"/>
              </a:spcAft>
            </a:pPr>
            <a:r>
              <a:rPr lang="en-IE" dirty="0" smtClean="0">
                <a:solidFill>
                  <a:srgbClr val="000000"/>
                </a:solidFill>
                <a:latin typeface="Arial" panose="020B0604020202020204" pitchFamily="34" charset="0"/>
                <a:ea typeface="Times New Roman" panose="02020603050405020304" pitchFamily="18" charset="0"/>
              </a:rPr>
              <a:t>HSE </a:t>
            </a:r>
            <a:r>
              <a:rPr lang="en-IE" dirty="0">
                <a:solidFill>
                  <a:srgbClr val="000000"/>
                </a:solidFill>
                <a:latin typeface="Arial" panose="020B0604020202020204" pitchFamily="34" charset="0"/>
                <a:ea typeface="Times New Roman" panose="02020603050405020304" pitchFamily="18" charset="0"/>
              </a:rPr>
              <a:t>Mid West</a:t>
            </a:r>
          </a:p>
          <a:p>
            <a:pPr lvl="0">
              <a:lnSpc>
                <a:spcPct val="115000"/>
              </a:lnSpc>
              <a:spcBef>
                <a:spcPts val="500"/>
              </a:spcBef>
              <a:spcAft>
                <a:spcPts val="0"/>
              </a:spcAft>
            </a:pPr>
            <a:endParaRPr lang="en-IE" dirty="0" smtClean="0">
              <a:solidFill>
                <a:srgbClr val="000000"/>
              </a:solidFill>
              <a:latin typeface="Arial" panose="020B0604020202020204" pitchFamily="34" charset="0"/>
              <a:ea typeface="Times New Roman" panose="02020603050405020304" pitchFamily="18" charset="0"/>
            </a:endParaRPr>
          </a:p>
          <a:p>
            <a:pPr lvl="0">
              <a:lnSpc>
                <a:spcPct val="115000"/>
              </a:lnSpc>
              <a:spcBef>
                <a:spcPts val="500"/>
              </a:spcBef>
              <a:spcAft>
                <a:spcPts val="0"/>
              </a:spcAft>
            </a:pPr>
            <a:endParaRPr lang="en-IE" dirty="0">
              <a:solidFill>
                <a:srgbClr val="000000"/>
              </a:solidFill>
              <a:latin typeface="Arial" panose="020B0604020202020204" pitchFamily="34" charset="0"/>
              <a:ea typeface="Times New Roman" panose="02020603050405020304" pitchFamily="18" charset="0"/>
            </a:endParaRPr>
          </a:p>
          <a:p>
            <a:pPr lvl="0">
              <a:lnSpc>
                <a:spcPct val="115000"/>
              </a:lnSpc>
              <a:spcBef>
                <a:spcPts val="500"/>
              </a:spcBef>
              <a:spcAft>
                <a:spcPts val="0"/>
              </a:spcAft>
            </a:pPr>
            <a:r>
              <a:rPr lang="en-IE" b="1" dirty="0" smtClean="0">
                <a:solidFill>
                  <a:srgbClr val="000000"/>
                </a:solidFill>
                <a:latin typeface="Arial" panose="020B0604020202020204" pitchFamily="34" charset="0"/>
                <a:ea typeface="Times New Roman" panose="02020603050405020304" pitchFamily="18" charset="0"/>
              </a:rPr>
              <a:t>Tony Canavan</a:t>
            </a:r>
          </a:p>
          <a:p>
            <a:pPr lvl="0">
              <a:lnSpc>
                <a:spcPct val="115000"/>
              </a:lnSpc>
              <a:spcBef>
                <a:spcPts val="500"/>
              </a:spcBef>
              <a:spcAft>
                <a:spcPts val="0"/>
              </a:spcAft>
            </a:pPr>
            <a:r>
              <a:rPr lang="en-IE" dirty="0" smtClean="0">
                <a:solidFill>
                  <a:srgbClr val="000000"/>
                </a:solidFill>
                <a:latin typeface="Arial" panose="020B0604020202020204" pitchFamily="34" charset="0"/>
                <a:ea typeface="Times New Roman" panose="02020603050405020304" pitchFamily="18" charset="0"/>
              </a:rPr>
              <a:t>HSE </a:t>
            </a:r>
            <a:r>
              <a:rPr lang="en-IE" dirty="0">
                <a:solidFill>
                  <a:srgbClr val="000000"/>
                </a:solidFill>
                <a:latin typeface="Arial" panose="020B0604020202020204" pitchFamily="34" charset="0"/>
                <a:ea typeface="Times New Roman" panose="02020603050405020304" pitchFamily="18" charset="0"/>
              </a:rPr>
              <a:t>West and North West</a:t>
            </a:r>
          </a:p>
        </p:txBody>
      </p:sp>
      <p:pic>
        <p:nvPicPr>
          <p:cNvPr id="15" name="Picture 14"/>
          <p:cNvPicPr>
            <a:picLocks noChangeAspect="1"/>
          </p:cNvPicPr>
          <p:nvPr/>
        </p:nvPicPr>
        <p:blipFill>
          <a:blip r:embed="rId7"/>
          <a:stretch>
            <a:fillRect/>
          </a:stretch>
        </p:blipFill>
        <p:spPr>
          <a:xfrm>
            <a:off x="9890760" y="4373639"/>
            <a:ext cx="1409822" cy="1451736"/>
          </a:xfrm>
          <a:prstGeom prst="rect">
            <a:avLst/>
          </a:prstGeom>
        </p:spPr>
      </p:pic>
      <p:pic>
        <p:nvPicPr>
          <p:cNvPr id="16" name="Picture 15"/>
          <p:cNvPicPr>
            <a:picLocks noChangeAspect="1"/>
          </p:cNvPicPr>
          <p:nvPr/>
        </p:nvPicPr>
        <p:blipFill rotWithShape="1">
          <a:blip r:embed="rId8"/>
          <a:srcRect t="8337"/>
          <a:stretch/>
        </p:blipFill>
        <p:spPr>
          <a:xfrm>
            <a:off x="9890760" y="2744418"/>
            <a:ext cx="1578804" cy="1389293"/>
          </a:xfrm>
          <a:prstGeom prst="rect">
            <a:avLst/>
          </a:prstGeom>
        </p:spPr>
      </p:pic>
      <p:pic>
        <p:nvPicPr>
          <p:cNvPr id="17" name="Picture 16"/>
          <p:cNvPicPr>
            <a:picLocks noChangeAspect="1"/>
          </p:cNvPicPr>
          <p:nvPr/>
        </p:nvPicPr>
        <p:blipFill>
          <a:blip r:embed="rId9"/>
          <a:stretch>
            <a:fillRect/>
          </a:stretch>
        </p:blipFill>
        <p:spPr>
          <a:xfrm>
            <a:off x="10114509" y="774989"/>
            <a:ext cx="1533050" cy="1504395"/>
          </a:xfrm>
          <a:prstGeom prst="rect">
            <a:avLst/>
          </a:prstGeom>
        </p:spPr>
      </p:pic>
    </p:spTree>
    <p:extLst>
      <p:ext uri="{BB962C8B-B14F-4D97-AF65-F5344CB8AC3E}">
        <p14:creationId xmlns:p14="http://schemas.microsoft.com/office/powerpoint/2010/main" val="523542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Oval 501">
            <a:extLst>
              <a:ext uri="{FF2B5EF4-FFF2-40B4-BE49-F238E27FC236}">
                <a16:creationId xmlns:a16="http://schemas.microsoft.com/office/drawing/2014/main" id="{27956D71-1C91-6198-BE13-CDC736ABD8B1}"/>
              </a:ext>
            </a:extLst>
          </p:cNvPr>
          <p:cNvSpPr/>
          <p:nvPr/>
        </p:nvSpPr>
        <p:spPr>
          <a:xfrm>
            <a:off x="3999686" y="462667"/>
            <a:ext cx="2598107" cy="4064530"/>
          </a:xfrm>
          <a:prstGeom prst="ellipse">
            <a:avLst/>
          </a:prstGeom>
          <a:solidFill>
            <a:srgbClr val="E4F0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8" name="Rectangle 147">
            <a:extLst>
              <a:ext uri="{FF2B5EF4-FFF2-40B4-BE49-F238E27FC236}">
                <a16:creationId xmlns:a16="http://schemas.microsoft.com/office/drawing/2014/main" id="{F718F113-6D32-B43D-3BD1-814DD279DA36}"/>
              </a:ext>
            </a:extLst>
          </p:cNvPr>
          <p:cNvSpPr/>
          <p:nvPr/>
        </p:nvSpPr>
        <p:spPr>
          <a:xfrm>
            <a:off x="4197492" y="1129116"/>
            <a:ext cx="2043179" cy="633285"/>
          </a:xfrm>
          <a:prstGeom prst="rect">
            <a:avLst/>
          </a:prstGeom>
          <a:solidFill>
            <a:schemeClr val="bg2"/>
          </a:solidFill>
          <a:ln w="25400" cap="flat" cmpd="sng" algn="ctr">
            <a:noFill/>
            <a:prstDash val="solid"/>
          </a:ln>
          <a:effectLst/>
        </p:spPr>
        <p:txBody>
          <a:bodyPr spcFirstLastPara="0" vert="horz" wrap="square" lIns="6985" tIns="6985" rIns="6985" bIns="6985" numCol="1" spcCol="1270" anchor="ctr" anchorCtr="0">
            <a:noAutofit/>
          </a:bodyPr>
          <a:lstStyle/>
          <a:p>
            <a:pPr marL="0" marR="0" lvl="0" indent="0" algn="ctr" defTabSz="414846" rtl="0" eaLnBrk="1" fontAlgn="auto" latinLnBrk="0" hangingPunct="1">
              <a:lnSpc>
                <a:spcPct val="90000"/>
              </a:lnSpc>
              <a:spcBef>
                <a:spcPct val="0"/>
              </a:spcBef>
              <a:spcAft>
                <a:spcPct val="3500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a:ea typeface="+mn-ea"/>
                <a:cs typeface="+mn-cs"/>
              </a:rPr>
              <a:t>HSE CEO</a:t>
            </a:r>
            <a:endParaRPr kumimoji="0" lang="en-IE" sz="1100" b="1" i="0" u="none" strike="noStrike" kern="0" cap="none" spc="0" normalizeH="0" baseline="0" noProof="0" dirty="0">
              <a:ln>
                <a:noFill/>
              </a:ln>
              <a:solidFill>
                <a:prstClr val="white"/>
              </a:solidFill>
              <a:effectLst/>
              <a:uLnTx/>
              <a:uFillTx/>
              <a:latin typeface="Arial"/>
              <a:ea typeface="+mn-ea"/>
              <a:cs typeface="+mn-cs"/>
            </a:endParaRPr>
          </a:p>
        </p:txBody>
      </p:sp>
      <p:cxnSp>
        <p:nvCxnSpPr>
          <p:cNvPr id="152" name="Connector: Elbow 151">
            <a:extLst>
              <a:ext uri="{FF2B5EF4-FFF2-40B4-BE49-F238E27FC236}">
                <a16:creationId xmlns:a16="http://schemas.microsoft.com/office/drawing/2014/main" id="{C9906875-8674-2BAF-CD7C-F56C7B17AE2A}"/>
              </a:ext>
            </a:extLst>
          </p:cNvPr>
          <p:cNvCxnSpPr>
            <a:cxnSpLocks/>
            <a:stCxn id="327" idx="0"/>
            <a:endCxn id="148" idx="2"/>
          </p:cNvCxnSpPr>
          <p:nvPr/>
        </p:nvCxnSpPr>
        <p:spPr>
          <a:xfrm rot="5400000" flipH="1" flipV="1">
            <a:off x="3479524" y="1012318"/>
            <a:ext cx="989475" cy="2489642"/>
          </a:xfrm>
          <a:prstGeom prst="bentConnector3">
            <a:avLst>
              <a:gd name="adj1" fmla="val 14069"/>
            </a:avLst>
          </a:prstGeom>
          <a:noFill/>
          <a:ln w="19050" cap="flat" cmpd="sng" algn="ctr">
            <a:solidFill>
              <a:srgbClr val="006858"/>
            </a:solidFill>
            <a:prstDash val="solid"/>
          </a:ln>
          <a:effectLst/>
        </p:spPr>
      </p:cxnSp>
      <p:cxnSp>
        <p:nvCxnSpPr>
          <p:cNvPr id="157" name="Connector: Elbow 156">
            <a:extLst>
              <a:ext uri="{FF2B5EF4-FFF2-40B4-BE49-F238E27FC236}">
                <a16:creationId xmlns:a16="http://schemas.microsoft.com/office/drawing/2014/main" id="{F7AE0407-B48C-4A27-C016-F0B31F48EB46}"/>
              </a:ext>
            </a:extLst>
          </p:cNvPr>
          <p:cNvCxnSpPr>
            <a:cxnSpLocks/>
            <a:stCxn id="156" idx="0"/>
            <a:endCxn id="148" idx="2"/>
          </p:cNvCxnSpPr>
          <p:nvPr/>
        </p:nvCxnSpPr>
        <p:spPr>
          <a:xfrm rot="5400000" flipH="1" flipV="1">
            <a:off x="4719360" y="2260755"/>
            <a:ext cx="998076" cy="1368"/>
          </a:xfrm>
          <a:prstGeom prst="bentConnector3">
            <a:avLst>
              <a:gd name="adj1" fmla="val 50000"/>
            </a:avLst>
          </a:prstGeom>
          <a:noFill/>
          <a:ln w="19050" cap="flat" cmpd="sng" algn="ctr">
            <a:solidFill>
              <a:srgbClr val="006858"/>
            </a:solidFill>
            <a:prstDash val="solid"/>
          </a:ln>
          <a:effectLst/>
        </p:spPr>
      </p:cxnSp>
      <p:sp>
        <p:nvSpPr>
          <p:cNvPr id="268" name="Title 3">
            <a:extLst>
              <a:ext uri="{FF2B5EF4-FFF2-40B4-BE49-F238E27FC236}">
                <a16:creationId xmlns:a16="http://schemas.microsoft.com/office/drawing/2014/main" id="{44FAC7A2-B939-AF07-E80E-2517B9FF0974}"/>
              </a:ext>
            </a:extLst>
          </p:cNvPr>
          <p:cNvSpPr txBox="1">
            <a:spLocks/>
          </p:cNvSpPr>
          <p:nvPr/>
        </p:nvSpPr>
        <p:spPr>
          <a:xfrm>
            <a:off x="0" y="117300"/>
            <a:ext cx="12078269" cy="743558"/>
          </a:xfrm>
          <a:prstGeom prst="rect">
            <a:avLst/>
          </a:prstGeom>
        </p:spPr>
        <p:txBody>
          <a:bodyPr vert="horz" lIns="91440" tIns="45720" rIns="91440" bIns="45720" anchor="t"/>
          <a:lstStyle>
            <a:lvl1pPr marL="0" algn="l" defTabSz="609407" rtl="0" eaLnBrk="1" latinLnBrk="0" hangingPunct="1">
              <a:spcBef>
                <a:spcPct val="0"/>
              </a:spcBef>
              <a:buNone/>
              <a:defRPr lang="en-IE" sz="2400" b="1" kern="1200" dirty="0">
                <a:solidFill>
                  <a:srgbClr val="00594D"/>
                </a:solidFill>
                <a:latin typeface="Arial" panose="020B0604020202020204" pitchFamily="34" charset="0"/>
                <a:ea typeface="+mn-ea"/>
                <a:cs typeface="+mn-cs"/>
              </a:defRPr>
            </a:lvl1pPr>
          </a:lstStyle>
          <a:p>
            <a:pPr marL="0" marR="0" lvl="0" indent="0" algn="l" defTabSz="609407" rtl="0" eaLnBrk="1" fontAlgn="auto" latinLnBrk="0" hangingPunct="1">
              <a:lnSpc>
                <a:spcPct val="100000"/>
              </a:lnSpc>
              <a:spcBef>
                <a:spcPct val="0"/>
              </a:spcBef>
              <a:spcAft>
                <a:spcPts val="0"/>
              </a:spcAft>
              <a:buClrTx/>
              <a:buSzTx/>
              <a:buFontTx/>
              <a:buNone/>
              <a:tabLst/>
              <a:defRPr/>
            </a:pPr>
            <a:r>
              <a:rPr kumimoji="0" lang="en-IE" sz="2200" b="1" i="0" u="none" strike="noStrike" kern="1200" cap="none" spc="0" normalizeH="0" baseline="0" noProof="0" dirty="0">
                <a:ln>
                  <a:noFill/>
                </a:ln>
                <a:solidFill>
                  <a:srgbClr val="00594D"/>
                </a:solidFill>
                <a:effectLst/>
                <a:uLnTx/>
                <a:uFillTx/>
                <a:latin typeface="Arial"/>
                <a:ea typeface="+mn-ea"/>
                <a:cs typeface="Arial"/>
              </a:rPr>
              <a:t>HSE Centre New Structure - with appointed </a:t>
            </a:r>
            <a:r>
              <a:rPr kumimoji="0" lang="en-IE" sz="2200" b="1" i="0" u="none" strike="noStrike" kern="1200" cap="none" spc="0" normalizeH="0" baseline="0" noProof="0" dirty="0" smtClean="0">
                <a:ln>
                  <a:noFill/>
                </a:ln>
                <a:solidFill>
                  <a:srgbClr val="00594D"/>
                </a:solidFill>
                <a:effectLst/>
                <a:uLnTx/>
                <a:uFillTx/>
                <a:latin typeface="Arial"/>
                <a:ea typeface="+mn-ea"/>
                <a:cs typeface="Arial"/>
              </a:rPr>
              <a:t>National</a:t>
            </a:r>
            <a:r>
              <a:rPr kumimoji="0" lang="en-IE" sz="2200" b="1" i="0" u="none" strike="noStrike" kern="1200" cap="none" spc="0" normalizeH="0" noProof="0" dirty="0" smtClean="0">
                <a:ln>
                  <a:noFill/>
                </a:ln>
                <a:solidFill>
                  <a:srgbClr val="00594D"/>
                </a:solidFill>
                <a:effectLst/>
                <a:uLnTx/>
                <a:uFillTx/>
                <a:latin typeface="Arial"/>
                <a:ea typeface="+mn-ea"/>
                <a:cs typeface="Arial"/>
              </a:rPr>
              <a:t> </a:t>
            </a:r>
            <a:r>
              <a:rPr kumimoji="0" lang="en-IE" sz="2200" b="1" i="0" u="none" strike="noStrike" kern="1200" cap="none" spc="0" normalizeH="0" baseline="0" noProof="0" dirty="0" smtClean="0">
                <a:ln>
                  <a:noFill/>
                </a:ln>
                <a:solidFill>
                  <a:srgbClr val="00594D"/>
                </a:solidFill>
                <a:effectLst/>
                <a:uLnTx/>
                <a:uFillTx/>
                <a:latin typeface="Arial"/>
                <a:ea typeface="+mn-ea"/>
                <a:cs typeface="Arial"/>
              </a:rPr>
              <a:t>Directors</a:t>
            </a:r>
            <a:r>
              <a:rPr kumimoji="0" lang="en-IE" sz="2400" b="1" i="0" u="none" strike="noStrike" kern="1200" cap="none" spc="0" normalizeH="0" baseline="0" noProof="0" dirty="0">
                <a:ln>
                  <a:noFill/>
                </a:ln>
                <a:solidFill>
                  <a:srgbClr val="00594D"/>
                </a:solidFill>
                <a:effectLst/>
                <a:uLnTx/>
                <a:uFillTx/>
                <a:latin typeface="Arial"/>
                <a:ea typeface="+mn-ea"/>
                <a:cs typeface="Arial"/>
              </a:rPr>
              <a:t> </a:t>
            </a:r>
            <a:r>
              <a:rPr lang="en-IE" sz="1400" i="1" dirty="0" smtClean="0">
                <a:solidFill>
                  <a:srgbClr val="FF0000"/>
                </a:solidFill>
              </a:rPr>
              <a:t>(</a:t>
            </a:r>
            <a:r>
              <a:rPr lang="en-IE" sz="1400" i="1" dirty="0">
                <a:solidFill>
                  <a:srgbClr val="FF0000"/>
                </a:solidFill>
              </a:rPr>
              <a:t>subject to change following final review) </a:t>
            </a:r>
            <a:r>
              <a:rPr kumimoji="0" lang="en-IE" sz="1400" b="1" i="0" u="none" strike="noStrike" kern="1200" cap="none" spc="0" normalizeH="0" baseline="0" noProof="0" dirty="0">
                <a:ln>
                  <a:noFill/>
                </a:ln>
                <a:solidFill>
                  <a:srgbClr val="00594D"/>
                </a:solidFill>
                <a:effectLst/>
                <a:uLnTx/>
                <a:uFillTx/>
                <a:latin typeface="Arial"/>
                <a:cs typeface="Arial"/>
              </a:rPr>
              <a:t> </a:t>
            </a:r>
            <a:endParaRPr kumimoji="0" lang="en-IE" sz="1400" b="0" i="1" u="none" strike="noStrike" kern="1200" cap="none" spc="0" normalizeH="0" baseline="0" noProof="0" dirty="0">
              <a:ln>
                <a:noFill/>
              </a:ln>
              <a:solidFill>
                <a:srgbClr val="00594D"/>
              </a:solidFill>
              <a:effectLst/>
              <a:uLnTx/>
              <a:uFillTx/>
              <a:latin typeface="Arial"/>
              <a:cs typeface="Arial"/>
            </a:endParaRPr>
          </a:p>
        </p:txBody>
      </p:sp>
      <p:cxnSp>
        <p:nvCxnSpPr>
          <p:cNvPr id="351" name="Connector: Elbow 350">
            <a:extLst>
              <a:ext uri="{FF2B5EF4-FFF2-40B4-BE49-F238E27FC236}">
                <a16:creationId xmlns:a16="http://schemas.microsoft.com/office/drawing/2014/main" id="{78CCF298-1F04-EF67-5408-C093FAD91176}"/>
              </a:ext>
            </a:extLst>
          </p:cNvPr>
          <p:cNvCxnSpPr>
            <a:cxnSpLocks/>
            <a:stCxn id="336" idx="0"/>
            <a:endCxn id="148" idx="2"/>
          </p:cNvCxnSpPr>
          <p:nvPr/>
        </p:nvCxnSpPr>
        <p:spPr>
          <a:xfrm rot="16200000" flipV="1">
            <a:off x="5491190" y="1490293"/>
            <a:ext cx="1000126" cy="1544342"/>
          </a:xfrm>
          <a:prstGeom prst="bentConnector3">
            <a:avLst>
              <a:gd name="adj1" fmla="val 15830"/>
            </a:avLst>
          </a:prstGeom>
          <a:noFill/>
          <a:ln w="19050" cap="flat" cmpd="sng" algn="ctr">
            <a:solidFill>
              <a:srgbClr val="006858"/>
            </a:solidFill>
            <a:prstDash val="solid"/>
          </a:ln>
          <a:effectLst/>
        </p:spPr>
      </p:cxnSp>
      <p:cxnSp>
        <p:nvCxnSpPr>
          <p:cNvPr id="356" name="Connector: Elbow 355">
            <a:extLst>
              <a:ext uri="{FF2B5EF4-FFF2-40B4-BE49-F238E27FC236}">
                <a16:creationId xmlns:a16="http://schemas.microsoft.com/office/drawing/2014/main" id="{8C7482D0-90AD-4CD9-D184-C2CA8B506A39}"/>
              </a:ext>
            </a:extLst>
          </p:cNvPr>
          <p:cNvCxnSpPr>
            <a:cxnSpLocks/>
            <a:stCxn id="437" idx="0"/>
            <a:endCxn id="148" idx="2"/>
          </p:cNvCxnSpPr>
          <p:nvPr/>
        </p:nvCxnSpPr>
        <p:spPr>
          <a:xfrm rot="5400000" flipH="1" flipV="1">
            <a:off x="3941863" y="1474660"/>
            <a:ext cx="989477" cy="1564961"/>
          </a:xfrm>
          <a:prstGeom prst="bentConnector3">
            <a:avLst>
              <a:gd name="adj1" fmla="val 14064"/>
            </a:avLst>
          </a:prstGeom>
          <a:noFill/>
          <a:ln w="19050" cap="flat" cmpd="sng" algn="ctr">
            <a:solidFill>
              <a:srgbClr val="006858"/>
            </a:solidFill>
            <a:prstDash val="solid"/>
          </a:ln>
          <a:effectLst/>
        </p:spPr>
      </p:cxnSp>
      <p:cxnSp>
        <p:nvCxnSpPr>
          <p:cNvPr id="361" name="Connector: Elbow 360">
            <a:extLst>
              <a:ext uri="{FF2B5EF4-FFF2-40B4-BE49-F238E27FC236}">
                <a16:creationId xmlns:a16="http://schemas.microsoft.com/office/drawing/2014/main" id="{3AD18676-AD3B-405F-2FF6-684DFE42556C}"/>
              </a:ext>
            </a:extLst>
          </p:cNvPr>
          <p:cNvCxnSpPr>
            <a:cxnSpLocks/>
            <a:stCxn id="338" idx="0"/>
            <a:endCxn id="148" idx="2"/>
          </p:cNvCxnSpPr>
          <p:nvPr/>
        </p:nvCxnSpPr>
        <p:spPr>
          <a:xfrm rot="5400000" flipH="1" flipV="1">
            <a:off x="3018285" y="551082"/>
            <a:ext cx="989477" cy="3412117"/>
          </a:xfrm>
          <a:prstGeom prst="bentConnector3">
            <a:avLst>
              <a:gd name="adj1" fmla="val 14529"/>
            </a:avLst>
          </a:prstGeom>
          <a:noFill/>
          <a:ln w="19050" cap="flat" cmpd="sng" algn="ctr">
            <a:solidFill>
              <a:srgbClr val="006858"/>
            </a:solidFill>
            <a:prstDash val="solid"/>
          </a:ln>
          <a:effectLst/>
        </p:spPr>
      </p:cxnSp>
      <p:sp>
        <p:nvSpPr>
          <p:cNvPr id="160" name="Rectangle 159">
            <a:extLst>
              <a:ext uri="{FF2B5EF4-FFF2-40B4-BE49-F238E27FC236}">
                <a16:creationId xmlns:a16="http://schemas.microsoft.com/office/drawing/2014/main" id="{30BC0DC2-2963-A6ED-84C9-EB04499B5A0D}"/>
              </a:ext>
            </a:extLst>
          </p:cNvPr>
          <p:cNvSpPr/>
          <p:nvPr/>
        </p:nvSpPr>
        <p:spPr>
          <a:xfrm>
            <a:off x="2280810" y="3579998"/>
            <a:ext cx="900000" cy="217849"/>
          </a:xfrm>
          <a:prstGeom prst="rect">
            <a:avLst/>
          </a:prstGeom>
          <a:solidFill>
            <a:schemeClr val="accent1">
              <a:lumMod val="60000"/>
              <a:lumOff val="40000"/>
            </a:schemeClr>
          </a:solidFill>
          <a:ln w="19050" cap="flat" cmpd="sng" algn="ctr">
            <a:solidFill>
              <a:sysClr val="window" lastClr="FFFFFF"/>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E" sz="700" b="1" i="0" u="none" strike="noStrike" kern="0" cap="none" spc="0" normalizeH="0" baseline="0" noProof="0" dirty="0">
                <a:ln>
                  <a:noFill/>
                </a:ln>
                <a:solidFill>
                  <a:prstClr val="white"/>
                </a:solidFill>
                <a:effectLst/>
                <a:uLnTx/>
                <a:uFillTx/>
                <a:latin typeface="Arial"/>
                <a:ea typeface="+mn-ea"/>
                <a:cs typeface="+mn-cs"/>
              </a:rPr>
              <a:t>ND</a:t>
            </a:r>
          </a:p>
        </p:txBody>
      </p:sp>
      <p:sp>
        <p:nvSpPr>
          <p:cNvPr id="368" name="Rectangle 367">
            <a:extLst>
              <a:ext uri="{FF2B5EF4-FFF2-40B4-BE49-F238E27FC236}">
                <a16:creationId xmlns:a16="http://schemas.microsoft.com/office/drawing/2014/main" id="{473E1510-BC27-0D96-5649-EE3FC9A4E7D4}"/>
              </a:ext>
            </a:extLst>
          </p:cNvPr>
          <p:cNvSpPr/>
          <p:nvPr/>
        </p:nvSpPr>
        <p:spPr>
          <a:xfrm>
            <a:off x="3204123" y="3579636"/>
            <a:ext cx="900000" cy="229880"/>
          </a:xfrm>
          <a:prstGeom prst="rect">
            <a:avLst/>
          </a:prstGeom>
          <a:solidFill>
            <a:schemeClr val="accent1">
              <a:lumMod val="60000"/>
              <a:lumOff val="40000"/>
            </a:schemeClr>
          </a:solidFill>
          <a:ln w="19050" cap="flat" cmpd="sng" algn="ctr">
            <a:solidFill>
              <a:sysClr val="window" lastClr="FFFFFF"/>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a:ea typeface="+mn-ea"/>
                <a:cs typeface="+mn-cs"/>
              </a:rPr>
              <a:t>C</a:t>
            </a:r>
            <a:r>
              <a:rPr kumimoji="0" lang="en-IE" sz="600" b="1" i="0" u="none" strike="noStrike" kern="0" cap="none" spc="0" normalizeH="0" baseline="0" noProof="0" dirty="0">
                <a:ln>
                  <a:noFill/>
                </a:ln>
                <a:solidFill>
                  <a:prstClr val="white"/>
                </a:solidFill>
                <a:effectLst/>
                <a:uLnTx/>
                <a:uFillTx/>
                <a:latin typeface="Arial"/>
                <a:ea typeface="+mn-ea"/>
                <a:cs typeface="+mn-cs"/>
              </a:rPr>
              <a:t>CO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E" sz="600" b="1" i="0" u="none" strike="noStrike" kern="0" cap="none" spc="0" normalizeH="0" baseline="0" noProof="0" dirty="0">
                <a:ln>
                  <a:noFill/>
                </a:ln>
                <a:solidFill>
                  <a:prstClr val="white"/>
                </a:solidFill>
                <a:effectLst/>
                <a:uLnTx/>
                <a:uFillTx/>
                <a:latin typeface="Arial"/>
                <a:ea typeface="+mn-ea"/>
                <a:cs typeface="+mn-cs"/>
              </a:rPr>
              <a:t>Dr Colm Henry</a:t>
            </a:r>
          </a:p>
        </p:txBody>
      </p:sp>
      <p:sp>
        <p:nvSpPr>
          <p:cNvPr id="158" name="Rectangle 157">
            <a:extLst>
              <a:ext uri="{FF2B5EF4-FFF2-40B4-BE49-F238E27FC236}">
                <a16:creationId xmlns:a16="http://schemas.microsoft.com/office/drawing/2014/main" id="{5361D3F8-8A61-AC9D-13E8-334439904E30}"/>
              </a:ext>
            </a:extLst>
          </p:cNvPr>
          <p:cNvSpPr/>
          <p:nvPr/>
        </p:nvSpPr>
        <p:spPr>
          <a:xfrm>
            <a:off x="7241395" y="2767201"/>
            <a:ext cx="883706" cy="792000"/>
          </a:xfrm>
          <a:prstGeom prst="rect">
            <a:avLst/>
          </a:prstGeom>
          <a:solidFill>
            <a:srgbClr val="71A59C"/>
          </a:solidFill>
          <a:ln w="19050" cap="flat" cmpd="sng" algn="ctr">
            <a:solidFill>
              <a:sysClr val="window" lastClr="FFFFFF"/>
            </a:solidFill>
            <a:prstDash val="solid"/>
          </a:ln>
          <a:effectLst/>
        </p:spPr>
        <p:txBody>
          <a:bodyPr rtlCol="0" anchor="ctr"/>
          <a:lstStyle/>
          <a:p>
            <a:pPr marL="0" marR="0" lvl="0" indent="0" algn="ctr" defTabSz="609407" rtl="0" eaLnBrk="1" fontAlgn="auto" latinLnBrk="0" hangingPunct="1">
              <a:lnSpc>
                <a:spcPct val="100000"/>
              </a:lnSpc>
              <a:spcBef>
                <a:spcPts val="0"/>
              </a:spcBef>
              <a:spcAft>
                <a:spcPts val="0"/>
              </a:spcAft>
              <a:buClrTx/>
              <a:buSzTx/>
              <a:buFontTx/>
              <a:buNone/>
              <a:tabLst/>
              <a:defRPr/>
            </a:pPr>
            <a:r>
              <a:rPr kumimoji="0" lang="en-US" sz="830" b="1" i="0" u="none" strike="noStrike" kern="0" cap="none" spc="0" normalizeH="0" baseline="0" noProof="0" dirty="0">
                <a:ln>
                  <a:noFill/>
                </a:ln>
                <a:solidFill>
                  <a:prstClr val="white"/>
                </a:solidFill>
                <a:effectLst/>
                <a:uLnTx/>
                <a:uFillTx/>
                <a:latin typeface="Arial"/>
                <a:ea typeface="+mn-ea"/>
                <a:cs typeface="+mn-cs"/>
              </a:rPr>
              <a:t>Finance</a:t>
            </a:r>
          </a:p>
        </p:txBody>
      </p:sp>
      <p:sp>
        <p:nvSpPr>
          <p:cNvPr id="336" name="Rectangle 335">
            <a:extLst>
              <a:ext uri="{FF2B5EF4-FFF2-40B4-BE49-F238E27FC236}">
                <a16:creationId xmlns:a16="http://schemas.microsoft.com/office/drawing/2014/main" id="{EEFBE561-AB20-D9E1-F1E5-5E0E601CA59E}"/>
              </a:ext>
            </a:extLst>
          </p:cNvPr>
          <p:cNvSpPr/>
          <p:nvPr/>
        </p:nvSpPr>
        <p:spPr>
          <a:xfrm>
            <a:off x="6313424" y="2762527"/>
            <a:ext cx="900000" cy="792000"/>
          </a:xfrm>
          <a:prstGeom prst="rect">
            <a:avLst/>
          </a:prstGeom>
          <a:solidFill>
            <a:srgbClr val="71A59C"/>
          </a:solidFill>
          <a:ln w="19050" cap="flat" cmpd="sng" algn="ctr">
            <a:solidFill>
              <a:sysClr val="window" lastClr="FFFFFF"/>
            </a:solidFill>
            <a:prstDash val="solid"/>
          </a:ln>
          <a:effectLst/>
        </p:spPr>
        <p:txBody>
          <a:bodyPr rtlCol="0" anchor="ctr"/>
          <a:lstStyle/>
          <a:p>
            <a:pPr marL="0" marR="0" lvl="0" indent="0" algn="ctr" defTabSz="609407" rtl="0" eaLnBrk="1" fontAlgn="auto" latinLnBrk="0" hangingPunct="1">
              <a:lnSpc>
                <a:spcPct val="100000"/>
              </a:lnSpc>
              <a:spcBef>
                <a:spcPts val="0"/>
              </a:spcBef>
              <a:spcAft>
                <a:spcPts val="0"/>
              </a:spcAft>
              <a:buClrTx/>
              <a:buSzTx/>
              <a:buFontTx/>
              <a:buNone/>
              <a:tabLst/>
              <a:defRPr/>
            </a:pPr>
            <a:r>
              <a:rPr kumimoji="0" lang="en-US" sz="830" b="1" i="0" u="none" strike="noStrike" kern="0" cap="none" spc="0" normalizeH="0" baseline="0" noProof="0" dirty="0">
                <a:ln>
                  <a:noFill/>
                </a:ln>
                <a:solidFill>
                  <a:prstClr val="white"/>
                </a:solidFill>
                <a:effectLst/>
                <a:uLnTx/>
                <a:uFillTx/>
                <a:latin typeface="Arial"/>
                <a:ea typeface="+mn-ea"/>
                <a:cs typeface="+mn-cs"/>
              </a:rPr>
              <a:t>People</a:t>
            </a:r>
            <a:endParaRPr kumimoji="0" lang="en-US" sz="830" b="0" i="0" u="none" strike="noStrike" kern="0" cap="none" spc="0" normalizeH="0" baseline="0" noProof="0" dirty="0">
              <a:ln>
                <a:noFill/>
              </a:ln>
              <a:solidFill>
                <a:prstClr val="white"/>
              </a:solidFill>
              <a:effectLst/>
              <a:uLnTx/>
              <a:uFillTx/>
              <a:latin typeface="Arial"/>
              <a:ea typeface="+mn-ea"/>
              <a:cs typeface="+mn-cs"/>
            </a:endParaRPr>
          </a:p>
        </p:txBody>
      </p:sp>
      <p:sp>
        <p:nvSpPr>
          <p:cNvPr id="159" name="Rectangle 158">
            <a:extLst>
              <a:ext uri="{FF2B5EF4-FFF2-40B4-BE49-F238E27FC236}">
                <a16:creationId xmlns:a16="http://schemas.microsoft.com/office/drawing/2014/main" id="{E2C1C865-3185-2619-87FB-2D0F91D6F348}"/>
              </a:ext>
            </a:extLst>
          </p:cNvPr>
          <p:cNvSpPr/>
          <p:nvPr/>
        </p:nvSpPr>
        <p:spPr>
          <a:xfrm>
            <a:off x="10003605" y="2769009"/>
            <a:ext cx="900000" cy="792000"/>
          </a:xfrm>
          <a:prstGeom prst="rect">
            <a:avLst/>
          </a:prstGeom>
          <a:solidFill>
            <a:srgbClr val="71A59C"/>
          </a:solidFill>
          <a:ln w="19050" cap="flat" cmpd="sng" algn="ctr">
            <a:solidFill>
              <a:sysClr val="window" lastClr="FFFFFF"/>
            </a:solidFill>
            <a:prstDash val="solid"/>
          </a:ln>
          <a:effectLst/>
        </p:spPr>
        <p:txBody>
          <a:bodyPr rtlCol="0" anchor="ctr"/>
          <a:lstStyle/>
          <a:p>
            <a:pPr marL="0" marR="0" lvl="0" indent="0" algn="ctr" defTabSz="609407" rtl="0" eaLnBrk="1" fontAlgn="auto" latinLnBrk="0" hangingPunct="1">
              <a:lnSpc>
                <a:spcPct val="100000"/>
              </a:lnSpc>
              <a:spcBef>
                <a:spcPts val="0"/>
              </a:spcBef>
              <a:spcAft>
                <a:spcPts val="0"/>
              </a:spcAft>
              <a:buClrTx/>
              <a:buSzTx/>
              <a:buFontTx/>
              <a:buNone/>
              <a:tabLst/>
              <a:defRPr/>
            </a:pPr>
            <a:r>
              <a:rPr kumimoji="0" lang="en-US" sz="830" b="1" i="0" u="none" strike="noStrike" kern="0" cap="none" spc="0" normalizeH="0" baseline="0" noProof="0" dirty="0">
                <a:ln>
                  <a:noFill/>
                </a:ln>
                <a:solidFill>
                  <a:prstClr val="white"/>
                </a:solidFill>
                <a:effectLst/>
                <a:uLnTx/>
                <a:uFillTx/>
                <a:latin typeface="Arial"/>
                <a:ea typeface="+mn-ea"/>
                <a:cs typeface="+mn-cs"/>
              </a:rPr>
              <a:t>Major Capital Infrastructure</a:t>
            </a:r>
            <a:endParaRPr kumimoji="0" lang="en-US" sz="830" b="0" i="0" u="none" strike="noStrike" kern="0" cap="none" spc="0" normalizeH="0" baseline="0" noProof="0" dirty="0">
              <a:ln>
                <a:noFill/>
              </a:ln>
              <a:solidFill>
                <a:prstClr val="white"/>
              </a:solidFill>
              <a:effectLst/>
              <a:uLnTx/>
              <a:uFillTx/>
              <a:latin typeface="Arial"/>
              <a:ea typeface="+mn-ea"/>
              <a:cs typeface="+mn-cs"/>
            </a:endParaRPr>
          </a:p>
        </p:txBody>
      </p:sp>
      <p:sp>
        <p:nvSpPr>
          <p:cNvPr id="338" name="Rectangle 337">
            <a:extLst>
              <a:ext uri="{FF2B5EF4-FFF2-40B4-BE49-F238E27FC236}">
                <a16:creationId xmlns:a16="http://schemas.microsoft.com/office/drawing/2014/main" id="{05397A9A-F742-657D-12FB-7B5409040FE6}"/>
              </a:ext>
            </a:extLst>
          </p:cNvPr>
          <p:cNvSpPr/>
          <p:nvPr/>
        </p:nvSpPr>
        <p:spPr>
          <a:xfrm>
            <a:off x="1356965" y="2751878"/>
            <a:ext cx="900000" cy="792000"/>
          </a:xfrm>
          <a:prstGeom prst="rect">
            <a:avLst/>
          </a:prstGeom>
          <a:solidFill>
            <a:srgbClr val="71A59C"/>
          </a:solidFill>
          <a:ln w="19050" cap="flat" cmpd="sng" algn="ctr">
            <a:solidFill>
              <a:sysClr val="window" lastClr="FFFFFF"/>
            </a:solidFill>
            <a:prstDash val="solid"/>
          </a:ln>
          <a:effectLst/>
        </p:spPr>
        <p:txBody>
          <a:bodyPr rtlCol="0" anchor="ctr"/>
          <a:lstStyle/>
          <a:p>
            <a:pPr marL="0" marR="0" lvl="0" indent="0" algn="ctr" defTabSz="609407" rtl="0" eaLnBrk="1" fontAlgn="auto" latinLnBrk="0" hangingPunct="1">
              <a:lnSpc>
                <a:spcPct val="100000"/>
              </a:lnSpc>
              <a:spcBef>
                <a:spcPts val="0"/>
              </a:spcBef>
              <a:spcAft>
                <a:spcPts val="0"/>
              </a:spcAft>
              <a:buClrTx/>
              <a:buSzTx/>
              <a:buFontTx/>
              <a:buNone/>
              <a:tabLst/>
              <a:defRPr/>
            </a:pPr>
            <a:r>
              <a:rPr kumimoji="0" lang="en-US" sz="830" b="1" i="0" u="none" strike="noStrike" kern="0" cap="none" spc="0" normalizeH="0" baseline="0" noProof="0" dirty="0">
                <a:ln>
                  <a:noFill/>
                </a:ln>
                <a:solidFill>
                  <a:prstClr val="white"/>
                </a:solidFill>
                <a:effectLst/>
                <a:uLnTx/>
                <a:uFillTx/>
                <a:latin typeface="Arial"/>
                <a:ea typeface="+mn-ea"/>
                <a:cs typeface="+mn-cs"/>
              </a:rPr>
              <a:t>National Services and Schemes</a:t>
            </a:r>
            <a:endParaRPr kumimoji="0" lang="en-US" sz="830" b="0" i="0" u="none" strike="noStrike" kern="0" cap="none" spc="0" normalizeH="0" baseline="0" noProof="0" dirty="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614B9AC6-42E7-56C4-E5E0-143D63C73A40}"/>
              </a:ext>
            </a:extLst>
          </p:cNvPr>
          <p:cNvSpPr/>
          <p:nvPr/>
        </p:nvSpPr>
        <p:spPr>
          <a:xfrm>
            <a:off x="1356965" y="3579636"/>
            <a:ext cx="900000" cy="229880"/>
          </a:xfrm>
          <a:prstGeom prst="rect">
            <a:avLst/>
          </a:prstGeom>
          <a:solidFill>
            <a:schemeClr val="accent1">
              <a:lumMod val="60000"/>
              <a:lumOff val="40000"/>
            </a:schemeClr>
          </a:solidFill>
          <a:ln w="19050" cap="flat" cmpd="sng" algn="ctr">
            <a:solidFill>
              <a:sysClr val="window" lastClr="FFFFFF"/>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a:ea typeface="+mn-ea"/>
                <a:cs typeface="+mn-cs"/>
              </a:rPr>
              <a:t>ND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a:ea typeface="+mn-ea"/>
                <a:cs typeface="+mn-cs"/>
              </a:rPr>
              <a:t>Pat Healy</a:t>
            </a:r>
            <a:endParaRPr kumimoji="0" lang="en-IE" sz="600" b="1" i="0" u="none" strike="noStrike" kern="0" cap="none" spc="0" normalizeH="0" baseline="0" noProof="0" dirty="0">
              <a:ln>
                <a:noFill/>
              </a:ln>
              <a:solidFill>
                <a:prstClr val="white"/>
              </a:solidFill>
              <a:effectLst/>
              <a:uLnTx/>
              <a:uFillTx/>
              <a:latin typeface="Arial"/>
              <a:ea typeface="+mn-ea"/>
              <a:cs typeface="+mn-cs"/>
            </a:endParaRPr>
          </a:p>
        </p:txBody>
      </p:sp>
      <p:sp>
        <p:nvSpPr>
          <p:cNvPr id="150" name="Rectangle 149">
            <a:extLst>
              <a:ext uri="{FF2B5EF4-FFF2-40B4-BE49-F238E27FC236}">
                <a16:creationId xmlns:a16="http://schemas.microsoft.com/office/drawing/2014/main" id="{7DF27D7E-CC8F-B6BC-D7DC-680F085F3388}"/>
              </a:ext>
            </a:extLst>
          </p:cNvPr>
          <p:cNvSpPr/>
          <p:nvPr/>
        </p:nvSpPr>
        <p:spPr>
          <a:xfrm>
            <a:off x="8145145" y="2760808"/>
            <a:ext cx="918471" cy="792000"/>
          </a:xfrm>
          <a:prstGeom prst="rect">
            <a:avLst/>
          </a:prstGeom>
          <a:solidFill>
            <a:srgbClr val="71A59C"/>
          </a:solidFill>
          <a:ln w="19050" cap="flat" cmpd="sng" algn="ctr">
            <a:solidFill>
              <a:sysClr val="window" lastClr="FFFFFF"/>
            </a:solidFill>
            <a:prstDash val="solid"/>
          </a:ln>
          <a:effectLst/>
        </p:spPr>
        <p:txBody>
          <a:bodyPr rtlCol="0" anchor="ctr"/>
          <a:lstStyle/>
          <a:p>
            <a:pPr marL="0" marR="0" lvl="0" indent="0" algn="ctr" defTabSz="609407" rtl="0" eaLnBrk="1" fontAlgn="auto" latinLnBrk="0" hangingPunct="1">
              <a:lnSpc>
                <a:spcPct val="100000"/>
              </a:lnSpc>
              <a:spcBef>
                <a:spcPts val="0"/>
              </a:spcBef>
              <a:spcAft>
                <a:spcPts val="0"/>
              </a:spcAft>
              <a:buClrTx/>
              <a:buSzTx/>
              <a:buFontTx/>
              <a:buNone/>
              <a:tabLst/>
              <a:defRPr/>
            </a:pPr>
            <a:r>
              <a:rPr kumimoji="0" lang="en-US" sz="680" b="1" i="0" u="none" strike="noStrike" kern="0" cap="none" spc="0" normalizeH="0" baseline="0" noProof="0" dirty="0">
                <a:ln>
                  <a:noFill/>
                </a:ln>
                <a:solidFill>
                  <a:prstClr val="white"/>
                </a:solidFill>
                <a:effectLst/>
                <a:uLnTx/>
                <a:uFillTx/>
                <a:latin typeface="Arial"/>
                <a:ea typeface="+mn-ea"/>
                <a:cs typeface="+mn-cs"/>
              </a:rPr>
              <a:t>Technology and Transformation</a:t>
            </a:r>
            <a:endParaRPr kumimoji="0" lang="en-IE" sz="680" b="1" i="0" u="none" strike="noStrike" kern="0" cap="none" spc="0" normalizeH="0" baseline="0" noProof="0" dirty="0">
              <a:ln>
                <a:noFill/>
              </a:ln>
              <a:solidFill>
                <a:prstClr val="white"/>
              </a:solidFill>
              <a:effectLst/>
              <a:uLnTx/>
              <a:uFillTx/>
              <a:latin typeface="Arial"/>
              <a:ea typeface="+mn-ea"/>
              <a:cs typeface="+mn-cs"/>
            </a:endParaRPr>
          </a:p>
        </p:txBody>
      </p:sp>
      <p:sp>
        <p:nvSpPr>
          <p:cNvPr id="156" name="Rectangle 155">
            <a:extLst>
              <a:ext uri="{FF2B5EF4-FFF2-40B4-BE49-F238E27FC236}">
                <a16:creationId xmlns:a16="http://schemas.microsoft.com/office/drawing/2014/main" id="{51DDAD53-5F04-A8B1-9D9F-E72375023230}"/>
              </a:ext>
            </a:extLst>
          </p:cNvPr>
          <p:cNvSpPr/>
          <p:nvPr/>
        </p:nvSpPr>
        <p:spPr>
          <a:xfrm>
            <a:off x="4137714" y="2760477"/>
            <a:ext cx="2160000" cy="792000"/>
          </a:xfrm>
          <a:prstGeom prst="rect">
            <a:avLst/>
          </a:prstGeom>
          <a:solidFill>
            <a:schemeClr val="accent6">
              <a:lumMod val="75000"/>
            </a:schemeClr>
          </a:solidFill>
          <a:ln w="19050" cap="flat" cmpd="sng" algn="ctr">
            <a:solidFill>
              <a:sysClr val="window" lastClr="FFFFFF"/>
            </a:solidFill>
            <a:prstDash val="solid"/>
          </a:ln>
          <a:effectLst/>
        </p:spPr>
        <p:txBody>
          <a:bodyPr rtlCol="0" anchor="ctr"/>
          <a:lstStyle/>
          <a:p>
            <a:pPr marL="0" marR="0" lvl="0" indent="0" algn="ctr" defTabSz="609391" rtl="0" eaLnBrk="1" fontAlgn="auto" latinLnBrk="0" hangingPunct="1">
              <a:lnSpc>
                <a:spcPct val="100000"/>
              </a:lnSpc>
              <a:spcBef>
                <a:spcPts val="0"/>
              </a:spcBef>
              <a:spcAft>
                <a:spcPts val="0"/>
              </a:spcAft>
              <a:buClrTx/>
              <a:buSzTx/>
              <a:buFontTx/>
              <a:buNone/>
              <a:tabLst/>
              <a:defRPr/>
            </a:pPr>
            <a:r>
              <a:rPr kumimoji="0" lang="en-US" sz="830" b="1" i="0" u="none" strike="noStrike" kern="0" cap="none" spc="0" normalizeH="0" baseline="0" noProof="0" dirty="0">
                <a:ln>
                  <a:noFill/>
                </a:ln>
                <a:solidFill>
                  <a:prstClr val="white"/>
                </a:solidFill>
                <a:effectLst/>
                <a:uLnTx/>
                <a:uFillTx/>
                <a:latin typeface="Arial"/>
                <a:ea typeface="+mn-ea"/>
                <a:cs typeface="+mn-cs"/>
              </a:rPr>
              <a:t>Health Regions  x 6</a:t>
            </a:r>
            <a:endParaRPr kumimoji="0" lang="en-IE" sz="830" b="1" i="0" u="none" strike="noStrike" kern="0" cap="none" spc="0" normalizeH="0" baseline="0" noProof="0" dirty="0">
              <a:ln>
                <a:noFill/>
              </a:ln>
              <a:solidFill>
                <a:prstClr val="white"/>
              </a:solidFill>
              <a:effectLst/>
              <a:uLnTx/>
              <a:uFillTx/>
              <a:latin typeface="Arial"/>
              <a:ea typeface="+mn-ea"/>
              <a:cs typeface="+mn-cs"/>
            </a:endParaRPr>
          </a:p>
        </p:txBody>
      </p:sp>
      <p:sp>
        <p:nvSpPr>
          <p:cNvPr id="429" name="Rectangle 428">
            <a:extLst>
              <a:ext uri="{FF2B5EF4-FFF2-40B4-BE49-F238E27FC236}">
                <a16:creationId xmlns:a16="http://schemas.microsoft.com/office/drawing/2014/main" id="{0A8A9477-97F2-93DC-CCA3-433B4DB113DF}"/>
              </a:ext>
            </a:extLst>
          </p:cNvPr>
          <p:cNvSpPr/>
          <p:nvPr/>
        </p:nvSpPr>
        <p:spPr>
          <a:xfrm>
            <a:off x="7407318" y="793407"/>
            <a:ext cx="2052000" cy="324000"/>
          </a:xfrm>
          <a:prstGeom prst="rect">
            <a:avLst/>
          </a:prstGeom>
          <a:solidFill>
            <a:schemeClr val="accent5"/>
          </a:solidFill>
          <a:ln w="19050" cap="flat" cmpd="sng" algn="ctr">
            <a:solidFill>
              <a:sysClr val="window" lastClr="FFFFFF"/>
            </a:solidFill>
            <a:prstDash val="solid"/>
          </a:ln>
          <a:effectLst/>
        </p:spPr>
        <p:txBody>
          <a:bodyPr rtlCol="0" anchor="ctr"/>
          <a:lstStyle/>
          <a:p>
            <a:pPr marL="0" marR="0" lvl="0" indent="0" algn="ctr" defTabSz="609391"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mn-cs"/>
              </a:rPr>
              <a:t>Patient &amp; Service User Engagement</a:t>
            </a:r>
          </a:p>
        </p:txBody>
      </p:sp>
      <p:sp>
        <p:nvSpPr>
          <p:cNvPr id="430" name="Rectangle 429">
            <a:extLst>
              <a:ext uri="{FF2B5EF4-FFF2-40B4-BE49-F238E27FC236}">
                <a16:creationId xmlns:a16="http://schemas.microsoft.com/office/drawing/2014/main" id="{C5CF2A8A-A658-C4B9-0D01-E8265F60A820}"/>
              </a:ext>
            </a:extLst>
          </p:cNvPr>
          <p:cNvSpPr/>
          <p:nvPr/>
        </p:nvSpPr>
        <p:spPr>
          <a:xfrm>
            <a:off x="7407318" y="1454887"/>
            <a:ext cx="2052000" cy="324000"/>
          </a:xfrm>
          <a:prstGeom prst="rect">
            <a:avLst/>
          </a:prstGeom>
          <a:solidFill>
            <a:schemeClr val="accent5"/>
          </a:solidFill>
          <a:ln w="19050" cap="flat" cmpd="sng" algn="ctr">
            <a:solidFill>
              <a:sysClr val="window" lastClr="FFFFFF"/>
            </a:solidFill>
            <a:prstDash val="solid"/>
          </a:ln>
          <a:effectLst/>
        </p:spPr>
        <p:txBody>
          <a:bodyPr lIns="36000" rIns="36000" rtlCol="0" anchor="ctr"/>
          <a:lstStyle/>
          <a:p>
            <a:pPr marL="0" marR="0" lvl="0" indent="0" algn="ctr" defTabSz="609391"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mn-cs"/>
              </a:rPr>
              <a:t>Governance &amp; Risk / CRO</a:t>
            </a:r>
          </a:p>
        </p:txBody>
      </p:sp>
      <p:sp>
        <p:nvSpPr>
          <p:cNvPr id="431" name="Rectangle 430">
            <a:extLst>
              <a:ext uri="{FF2B5EF4-FFF2-40B4-BE49-F238E27FC236}">
                <a16:creationId xmlns:a16="http://schemas.microsoft.com/office/drawing/2014/main" id="{4B055942-4C20-E70E-1729-17C3C0AF70C8}"/>
              </a:ext>
            </a:extLst>
          </p:cNvPr>
          <p:cNvSpPr/>
          <p:nvPr/>
        </p:nvSpPr>
        <p:spPr>
          <a:xfrm>
            <a:off x="7407318" y="1124147"/>
            <a:ext cx="2052000" cy="324000"/>
          </a:xfrm>
          <a:prstGeom prst="rect">
            <a:avLst/>
          </a:prstGeom>
          <a:solidFill>
            <a:schemeClr val="accent5"/>
          </a:solidFill>
          <a:ln w="19050" cap="flat" cmpd="sng" algn="ctr">
            <a:solidFill>
              <a:sysClr val="window" lastClr="FFFFFF"/>
            </a:solidFill>
            <a:prstDash val="solid"/>
          </a:ln>
          <a:effectLst/>
        </p:spPr>
        <p:txBody>
          <a:bodyPr rtlCol="0" anchor="ctr"/>
          <a:lstStyle/>
          <a:p>
            <a:pPr marL="0" marR="0" lvl="0" indent="0" algn="ctr" defTabSz="609407"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mn-cs"/>
              </a:rPr>
              <a:t>Organisational Culture</a:t>
            </a:r>
          </a:p>
        </p:txBody>
      </p:sp>
      <p:sp>
        <p:nvSpPr>
          <p:cNvPr id="432" name="Rectangle 431">
            <a:extLst>
              <a:ext uri="{FF2B5EF4-FFF2-40B4-BE49-F238E27FC236}">
                <a16:creationId xmlns:a16="http://schemas.microsoft.com/office/drawing/2014/main" id="{71A007B2-ABAE-8112-736F-FBAEBAFA5EC4}"/>
              </a:ext>
            </a:extLst>
          </p:cNvPr>
          <p:cNvSpPr/>
          <p:nvPr/>
        </p:nvSpPr>
        <p:spPr>
          <a:xfrm>
            <a:off x="7407318" y="1785626"/>
            <a:ext cx="2052000" cy="340151"/>
          </a:xfrm>
          <a:prstGeom prst="rect">
            <a:avLst/>
          </a:prstGeom>
          <a:solidFill>
            <a:schemeClr val="accent5"/>
          </a:solidFill>
          <a:ln w="19050" cap="flat" cmpd="sng" algn="ctr">
            <a:solidFill>
              <a:sysClr val="window" lastClr="FFFFFF"/>
            </a:solidFill>
            <a:prstDash val="solid"/>
          </a:ln>
          <a:effectLst/>
        </p:spPr>
        <p:txBody>
          <a:bodyPr lIns="36000" rIns="36000" rtlCol="0" anchor="ctr"/>
          <a:lstStyle/>
          <a:p>
            <a:pPr marL="0" marR="0" lvl="0" indent="0" algn="ctr" defTabSz="609407"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mn-cs"/>
              </a:rPr>
              <a:t>Corporate Legal Services</a:t>
            </a:r>
          </a:p>
        </p:txBody>
      </p:sp>
      <p:sp>
        <p:nvSpPr>
          <p:cNvPr id="437" name="Rectangle 436">
            <a:extLst>
              <a:ext uri="{FF2B5EF4-FFF2-40B4-BE49-F238E27FC236}">
                <a16:creationId xmlns:a16="http://schemas.microsoft.com/office/drawing/2014/main" id="{49466EC4-8D0D-A557-9413-ABDB6E41C09B}"/>
              </a:ext>
            </a:extLst>
          </p:cNvPr>
          <p:cNvSpPr/>
          <p:nvPr/>
        </p:nvSpPr>
        <p:spPr>
          <a:xfrm>
            <a:off x="3204121" y="2751878"/>
            <a:ext cx="900000" cy="792000"/>
          </a:xfrm>
          <a:prstGeom prst="rect">
            <a:avLst/>
          </a:prstGeom>
          <a:solidFill>
            <a:srgbClr val="71A59C"/>
          </a:solidFill>
          <a:ln w="19050" cap="flat" cmpd="sng" algn="ctr">
            <a:solidFill>
              <a:sysClr val="window" lastClr="FFFFFF"/>
            </a:solidFill>
            <a:prstDash val="solid"/>
          </a:ln>
          <a:effectLst/>
        </p:spPr>
        <p:txBody>
          <a:bodyPr rtlCol="0" anchor="ctr"/>
          <a:lstStyle/>
          <a:p>
            <a:pPr marL="0" marR="0" lvl="0" indent="0" algn="ctr" defTabSz="609391" rtl="0" eaLnBrk="1" fontAlgn="auto" latinLnBrk="0" hangingPunct="1">
              <a:lnSpc>
                <a:spcPct val="100000"/>
              </a:lnSpc>
              <a:spcBef>
                <a:spcPts val="0"/>
              </a:spcBef>
              <a:spcAft>
                <a:spcPts val="0"/>
              </a:spcAft>
              <a:buClrTx/>
              <a:buSzTx/>
              <a:buFontTx/>
              <a:buNone/>
              <a:tabLst/>
              <a:defRPr/>
            </a:pPr>
            <a:r>
              <a:rPr kumimoji="0" lang="en-US" sz="830" b="1" i="0" u="none" strike="noStrike" kern="0" cap="none" spc="0" normalizeH="0" baseline="0" noProof="0" dirty="0">
                <a:ln>
                  <a:noFill/>
                </a:ln>
                <a:solidFill>
                  <a:prstClr val="white"/>
                </a:solidFill>
                <a:effectLst/>
                <a:uLnTx/>
                <a:uFillTx/>
                <a:latin typeface="Arial"/>
                <a:ea typeface="+mn-ea"/>
                <a:cs typeface="+mn-cs"/>
              </a:rPr>
              <a:t>Clinical</a:t>
            </a:r>
          </a:p>
        </p:txBody>
      </p:sp>
      <p:sp>
        <p:nvSpPr>
          <p:cNvPr id="438" name="Rectangle 437">
            <a:extLst>
              <a:ext uri="{FF2B5EF4-FFF2-40B4-BE49-F238E27FC236}">
                <a16:creationId xmlns:a16="http://schemas.microsoft.com/office/drawing/2014/main" id="{5B41A419-5EB3-4D84-62A7-A357952833A9}"/>
              </a:ext>
            </a:extLst>
          </p:cNvPr>
          <p:cNvSpPr/>
          <p:nvPr/>
        </p:nvSpPr>
        <p:spPr>
          <a:xfrm>
            <a:off x="10924756" y="2767201"/>
            <a:ext cx="900000" cy="792000"/>
          </a:xfrm>
          <a:prstGeom prst="rect">
            <a:avLst/>
          </a:prstGeom>
          <a:solidFill>
            <a:schemeClr val="accent3"/>
          </a:solidFill>
          <a:ln w="19050" cap="flat" cmpd="sng" algn="ctr">
            <a:solidFill>
              <a:sysClr val="window" lastClr="FFFFFF"/>
            </a:solidFill>
            <a:prstDash val="solid"/>
          </a:ln>
          <a:effectLst/>
        </p:spPr>
        <p:txBody>
          <a:bodyPr rtlCol="0" anchor="ctr"/>
          <a:lstStyle/>
          <a:p>
            <a:pPr marL="0" marR="0" lvl="0" indent="0" algn="ctr" defTabSz="609407" rtl="0" eaLnBrk="1" fontAlgn="auto" latinLnBrk="0" hangingPunct="1">
              <a:lnSpc>
                <a:spcPct val="100000"/>
              </a:lnSpc>
              <a:spcBef>
                <a:spcPts val="0"/>
              </a:spcBef>
              <a:spcAft>
                <a:spcPts val="0"/>
              </a:spcAft>
              <a:buClrTx/>
              <a:buSzTx/>
              <a:buFontTx/>
              <a:buNone/>
              <a:tabLst/>
              <a:defRPr/>
            </a:pPr>
            <a:r>
              <a:rPr kumimoji="0" lang="en-US" sz="830" b="1" i="0" u="none" strike="noStrike" kern="0" cap="none" spc="0" normalizeH="0" baseline="0" noProof="0" dirty="0">
                <a:ln>
                  <a:noFill/>
                </a:ln>
                <a:solidFill>
                  <a:prstClr val="white"/>
                </a:solidFill>
                <a:effectLst/>
                <a:uLnTx/>
                <a:uFillTx/>
                <a:latin typeface="Arial"/>
                <a:ea typeface="+mn-ea"/>
                <a:cs typeface="+mn-cs"/>
              </a:rPr>
              <a:t>Internal Audit</a:t>
            </a:r>
            <a:endParaRPr kumimoji="0" lang="en-IE" sz="830" b="1" i="0" u="none" strike="noStrike" kern="0" cap="none" spc="0" normalizeH="0" baseline="0" noProof="0" dirty="0">
              <a:ln>
                <a:noFill/>
              </a:ln>
              <a:solidFill>
                <a:prstClr val="white"/>
              </a:solidFill>
              <a:effectLst/>
              <a:uLnTx/>
              <a:uFillTx/>
              <a:latin typeface="Arial"/>
              <a:ea typeface="+mn-ea"/>
              <a:cs typeface="+mn-cs"/>
            </a:endParaRPr>
          </a:p>
        </p:txBody>
      </p:sp>
      <p:sp>
        <p:nvSpPr>
          <p:cNvPr id="439" name="Rectangle 438">
            <a:extLst>
              <a:ext uri="{FF2B5EF4-FFF2-40B4-BE49-F238E27FC236}">
                <a16:creationId xmlns:a16="http://schemas.microsoft.com/office/drawing/2014/main" id="{C41611BF-E3F4-75A1-16B4-3F3E9E3F0F45}"/>
              </a:ext>
            </a:extLst>
          </p:cNvPr>
          <p:cNvSpPr/>
          <p:nvPr/>
        </p:nvSpPr>
        <p:spPr>
          <a:xfrm>
            <a:off x="9082454" y="2760808"/>
            <a:ext cx="900000" cy="792000"/>
          </a:xfrm>
          <a:prstGeom prst="rect">
            <a:avLst/>
          </a:prstGeom>
          <a:solidFill>
            <a:srgbClr val="71A59C"/>
          </a:solidFill>
          <a:ln w="19050" cap="flat" cmpd="sng" algn="ctr">
            <a:solidFill>
              <a:sysClr val="window" lastClr="FFFFFF"/>
            </a:solidFill>
            <a:prstDash val="solid"/>
          </a:ln>
          <a:effectLst/>
        </p:spPr>
        <p:txBody>
          <a:bodyPr rtlCol="0" anchor="ctr"/>
          <a:lstStyle/>
          <a:p>
            <a:pPr marL="0" marR="0" lvl="0" indent="0" algn="ctr" defTabSz="609407" rtl="0" eaLnBrk="1" fontAlgn="auto" latinLnBrk="0" hangingPunct="1">
              <a:lnSpc>
                <a:spcPct val="100000"/>
              </a:lnSpc>
              <a:spcBef>
                <a:spcPts val="0"/>
              </a:spcBef>
              <a:spcAft>
                <a:spcPts val="0"/>
              </a:spcAft>
              <a:buClrTx/>
              <a:buSzTx/>
              <a:buFontTx/>
              <a:buNone/>
              <a:tabLst/>
              <a:defRPr/>
            </a:pPr>
            <a:r>
              <a:rPr kumimoji="0" lang="en-US" sz="680" b="1" i="0" u="none" strike="noStrike" kern="0" cap="none" spc="0" normalizeH="0" baseline="0" noProof="0" dirty="0">
                <a:ln>
                  <a:noFill/>
                </a:ln>
                <a:solidFill>
                  <a:prstClr val="white"/>
                </a:solidFill>
                <a:effectLst/>
                <a:uLnTx/>
                <a:uFillTx/>
                <a:latin typeface="Arial"/>
                <a:ea typeface="+mn-ea"/>
                <a:cs typeface="+mn-cs"/>
              </a:rPr>
              <a:t>Communications and Public Affairs</a:t>
            </a:r>
          </a:p>
        </p:txBody>
      </p:sp>
      <p:cxnSp>
        <p:nvCxnSpPr>
          <p:cNvPr id="466" name="Connector: Elbow 465">
            <a:extLst>
              <a:ext uri="{FF2B5EF4-FFF2-40B4-BE49-F238E27FC236}">
                <a16:creationId xmlns:a16="http://schemas.microsoft.com/office/drawing/2014/main" id="{4B78F779-3AA5-732C-3970-CC28C3EDE74A}"/>
              </a:ext>
            </a:extLst>
          </p:cNvPr>
          <p:cNvCxnSpPr>
            <a:cxnSpLocks/>
            <a:stCxn id="429" idx="1"/>
            <a:endCxn id="148" idx="3"/>
          </p:cNvCxnSpPr>
          <p:nvPr/>
        </p:nvCxnSpPr>
        <p:spPr>
          <a:xfrm rot="10800000" flipV="1">
            <a:off x="6240672" y="955407"/>
            <a:ext cx="1166647" cy="490352"/>
          </a:xfrm>
          <a:prstGeom prst="bentConnector3">
            <a:avLst>
              <a:gd name="adj1" fmla="val 50000"/>
            </a:avLst>
          </a:prstGeom>
          <a:noFill/>
          <a:ln w="19050" cap="flat" cmpd="sng" algn="ctr">
            <a:solidFill>
              <a:srgbClr val="006858"/>
            </a:solidFill>
            <a:prstDash val="solid"/>
          </a:ln>
          <a:effectLst/>
        </p:spPr>
      </p:cxnSp>
      <p:cxnSp>
        <p:nvCxnSpPr>
          <p:cNvPr id="469" name="Connector: Elbow 468">
            <a:extLst>
              <a:ext uri="{FF2B5EF4-FFF2-40B4-BE49-F238E27FC236}">
                <a16:creationId xmlns:a16="http://schemas.microsoft.com/office/drawing/2014/main" id="{ED106747-AC9C-0F19-6A50-419112F5F879}"/>
              </a:ext>
            </a:extLst>
          </p:cNvPr>
          <p:cNvCxnSpPr>
            <a:cxnSpLocks/>
            <a:stCxn id="431" idx="1"/>
            <a:endCxn id="148" idx="3"/>
          </p:cNvCxnSpPr>
          <p:nvPr/>
        </p:nvCxnSpPr>
        <p:spPr>
          <a:xfrm rot="10800000" flipV="1">
            <a:off x="6240672" y="1286147"/>
            <a:ext cx="1166647" cy="159612"/>
          </a:xfrm>
          <a:prstGeom prst="bentConnector3">
            <a:avLst>
              <a:gd name="adj1" fmla="val 50000"/>
            </a:avLst>
          </a:prstGeom>
          <a:noFill/>
          <a:ln w="19050" cap="flat" cmpd="sng" algn="ctr">
            <a:solidFill>
              <a:srgbClr val="006858"/>
            </a:solidFill>
            <a:prstDash val="solid"/>
          </a:ln>
          <a:effectLst/>
        </p:spPr>
      </p:cxnSp>
      <p:cxnSp>
        <p:nvCxnSpPr>
          <p:cNvPr id="472" name="Connector: Elbow 471">
            <a:extLst>
              <a:ext uri="{FF2B5EF4-FFF2-40B4-BE49-F238E27FC236}">
                <a16:creationId xmlns:a16="http://schemas.microsoft.com/office/drawing/2014/main" id="{2AC537E7-F042-A1A4-77CF-DA78E2548816}"/>
              </a:ext>
            </a:extLst>
          </p:cNvPr>
          <p:cNvCxnSpPr>
            <a:cxnSpLocks/>
            <a:stCxn id="430" idx="1"/>
            <a:endCxn id="148" idx="3"/>
          </p:cNvCxnSpPr>
          <p:nvPr/>
        </p:nvCxnSpPr>
        <p:spPr>
          <a:xfrm rot="10800000">
            <a:off x="6240672" y="1445759"/>
            <a:ext cx="1166647" cy="171128"/>
          </a:xfrm>
          <a:prstGeom prst="bentConnector3">
            <a:avLst>
              <a:gd name="adj1" fmla="val 50000"/>
            </a:avLst>
          </a:prstGeom>
          <a:noFill/>
          <a:ln w="19050" cap="flat" cmpd="sng" algn="ctr">
            <a:solidFill>
              <a:srgbClr val="006858"/>
            </a:solidFill>
            <a:prstDash val="solid"/>
          </a:ln>
          <a:effectLst/>
        </p:spPr>
      </p:cxnSp>
      <p:cxnSp>
        <p:nvCxnSpPr>
          <p:cNvPr id="475" name="Connector: Elbow 474">
            <a:extLst>
              <a:ext uri="{FF2B5EF4-FFF2-40B4-BE49-F238E27FC236}">
                <a16:creationId xmlns:a16="http://schemas.microsoft.com/office/drawing/2014/main" id="{A135689A-46F6-0956-7365-57EF78FE7096}"/>
              </a:ext>
            </a:extLst>
          </p:cNvPr>
          <p:cNvCxnSpPr>
            <a:cxnSpLocks/>
            <a:stCxn id="432" idx="1"/>
            <a:endCxn id="148" idx="3"/>
          </p:cNvCxnSpPr>
          <p:nvPr/>
        </p:nvCxnSpPr>
        <p:spPr>
          <a:xfrm rot="10800000">
            <a:off x="6240672" y="1445760"/>
            <a:ext cx="1166647" cy="509943"/>
          </a:xfrm>
          <a:prstGeom prst="bentConnector3">
            <a:avLst>
              <a:gd name="adj1" fmla="val 50000"/>
            </a:avLst>
          </a:prstGeom>
          <a:noFill/>
          <a:ln w="19050" cap="flat" cmpd="sng" algn="ctr">
            <a:solidFill>
              <a:srgbClr val="006858"/>
            </a:solidFill>
            <a:prstDash val="solid"/>
          </a:ln>
          <a:effectLst/>
        </p:spPr>
      </p:cxnSp>
      <p:sp>
        <p:nvSpPr>
          <p:cNvPr id="315" name="Rectangle 314">
            <a:extLst>
              <a:ext uri="{FF2B5EF4-FFF2-40B4-BE49-F238E27FC236}">
                <a16:creationId xmlns:a16="http://schemas.microsoft.com/office/drawing/2014/main" id="{C33C5C7F-61DB-281D-328B-EED9AC199235}"/>
              </a:ext>
            </a:extLst>
          </p:cNvPr>
          <p:cNvSpPr/>
          <p:nvPr/>
        </p:nvSpPr>
        <p:spPr>
          <a:xfrm>
            <a:off x="4196124" y="1129114"/>
            <a:ext cx="2043179" cy="633285"/>
          </a:xfrm>
          <a:prstGeom prst="rect">
            <a:avLst/>
          </a:prstGeom>
          <a:solidFill>
            <a:schemeClr val="accent6">
              <a:lumMod val="75000"/>
            </a:schemeClr>
          </a:solidFill>
          <a:ln w="25400" cap="flat" cmpd="sng" algn="ctr">
            <a:noFill/>
            <a:prstDash val="solid"/>
          </a:ln>
          <a:effectLst/>
        </p:spPr>
        <p:txBody>
          <a:bodyPr spcFirstLastPara="0" vert="horz" wrap="square" lIns="6985" tIns="6985" rIns="6985" bIns="6985" numCol="1" spcCol="1270" anchor="ctr" anchorCtr="0">
            <a:noAutofit/>
          </a:bodyPr>
          <a:lstStyle/>
          <a:p>
            <a:pPr marL="0" marR="0" lvl="0" indent="0" algn="ctr" defTabSz="414846" rtl="0" eaLnBrk="1" fontAlgn="auto" latinLnBrk="0" hangingPunct="1">
              <a:lnSpc>
                <a:spcPct val="90000"/>
              </a:lnSpc>
              <a:spcBef>
                <a:spcPct val="0"/>
              </a:spcBef>
              <a:spcAft>
                <a:spcPct val="3500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a:ea typeface="+mn-ea"/>
                <a:cs typeface="+mn-cs"/>
              </a:rPr>
              <a:t>HSE CEO</a:t>
            </a:r>
            <a:endParaRPr kumimoji="0" lang="en-IE" sz="1100" b="1" i="0" u="none" strike="noStrike" kern="0" cap="none" spc="0" normalizeH="0" baseline="0" noProof="0" dirty="0">
              <a:ln>
                <a:noFill/>
              </a:ln>
              <a:solidFill>
                <a:prstClr val="white"/>
              </a:solidFill>
              <a:effectLst/>
              <a:uLnTx/>
              <a:uFillTx/>
              <a:latin typeface="Arial"/>
              <a:ea typeface="+mn-ea"/>
              <a:cs typeface="+mn-cs"/>
            </a:endParaRPr>
          </a:p>
        </p:txBody>
      </p:sp>
      <p:sp>
        <p:nvSpPr>
          <p:cNvPr id="317" name="Rectangle 316">
            <a:extLst>
              <a:ext uri="{FF2B5EF4-FFF2-40B4-BE49-F238E27FC236}">
                <a16:creationId xmlns:a16="http://schemas.microsoft.com/office/drawing/2014/main" id="{9A00A66A-C590-1399-F9A7-696FFC769642}"/>
              </a:ext>
            </a:extLst>
          </p:cNvPr>
          <p:cNvSpPr/>
          <p:nvPr/>
        </p:nvSpPr>
        <p:spPr>
          <a:xfrm>
            <a:off x="2295484" y="3579996"/>
            <a:ext cx="908021" cy="229880"/>
          </a:xfrm>
          <a:prstGeom prst="rect">
            <a:avLst/>
          </a:prstGeom>
          <a:solidFill>
            <a:schemeClr val="accent1">
              <a:lumMod val="60000"/>
              <a:lumOff val="40000"/>
            </a:schemeClr>
          </a:solidFill>
          <a:ln w="19050" cap="flat" cmpd="sng" algn="ctr">
            <a:solidFill>
              <a:sysClr val="window" lastClr="FFFFFF"/>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E" sz="500" b="1" i="0" u="none" strike="noStrike" kern="0" cap="none" spc="0" normalizeH="0" baseline="0" noProof="0" dirty="0">
                <a:ln>
                  <a:noFill/>
                </a:ln>
                <a:solidFill>
                  <a:prstClr val="white"/>
                </a:solidFill>
                <a:effectLst/>
                <a:uLnTx/>
                <a:uFillTx/>
                <a:latin typeface="Arial"/>
                <a:ea typeface="+mn-ea"/>
                <a:cs typeface="+mn-cs"/>
              </a:rPr>
              <a:t>Interim – David Walsh &amp; Grace Rothwell</a:t>
            </a:r>
          </a:p>
        </p:txBody>
      </p:sp>
      <p:sp>
        <p:nvSpPr>
          <p:cNvPr id="327" name="Rectangle 326">
            <a:extLst>
              <a:ext uri="{FF2B5EF4-FFF2-40B4-BE49-F238E27FC236}">
                <a16:creationId xmlns:a16="http://schemas.microsoft.com/office/drawing/2014/main" id="{BD7142CA-9CF8-34AD-2945-ECCCC381422B}"/>
              </a:ext>
            </a:extLst>
          </p:cNvPr>
          <p:cNvSpPr/>
          <p:nvPr/>
        </p:nvSpPr>
        <p:spPr>
          <a:xfrm>
            <a:off x="2279440" y="2751876"/>
            <a:ext cx="900000" cy="792000"/>
          </a:xfrm>
          <a:prstGeom prst="rect">
            <a:avLst/>
          </a:prstGeom>
          <a:solidFill>
            <a:srgbClr val="71A59C"/>
          </a:solidFill>
          <a:ln w="19050" cap="flat" cmpd="sng" algn="ctr">
            <a:solidFill>
              <a:sysClr val="window" lastClr="FFFFFF"/>
            </a:solidFill>
            <a:prstDash val="solid"/>
          </a:ln>
          <a:effectLst/>
        </p:spPr>
        <p:txBody>
          <a:bodyPr rtlCol="0" anchor="ctr"/>
          <a:lstStyle/>
          <a:p>
            <a:pPr marL="0" marR="0" lvl="0" indent="0" algn="ctr" defTabSz="609391" rtl="0" eaLnBrk="1" fontAlgn="auto" latinLnBrk="0" hangingPunct="1">
              <a:lnSpc>
                <a:spcPct val="100000"/>
              </a:lnSpc>
              <a:spcBef>
                <a:spcPts val="0"/>
              </a:spcBef>
              <a:spcAft>
                <a:spcPts val="0"/>
              </a:spcAft>
              <a:buClrTx/>
              <a:buSzTx/>
              <a:buFontTx/>
              <a:buNone/>
              <a:tabLst/>
              <a:defRPr/>
            </a:pPr>
            <a:r>
              <a:rPr kumimoji="0" lang="en-US" sz="830" b="1" i="0" u="none" strike="noStrike" kern="0" cap="none" spc="0" normalizeH="0" baseline="0" noProof="0" dirty="0">
                <a:ln>
                  <a:noFill/>
                </a:ln>
                <a:solidFill>
                  <a:prstClr val="white"/>
                </a:solidFill>
                <a:effectLst/>
                <a:uLnTx/>
                <a:uFillTx/>
                <a:latin typeface="Arial"/>
                <a:ea typeface="+mn-ea"/>
                <a:cs typeface="+mn-cs"/>
              </a:rPr>
              <a:t>Access and Integration</a:t>
            </a:r>
          </a:p>
        </p:txBody>
      </p:sp>
      <p:sp>
        <p:nvSpPr>
          <p:cNvPr id="128" name="Rectangle 127">
            <a:extLst>
              <a:ext uri="{FF2B5EF4-FFF2-40B4-BE49-F238E27FC236}">
                <a16:creationId xmlns:a16="http://schemas.microsoft.com/office/drawing/2014/main" id="{49466EC4-8D0D-A557-9413-ABDB6E41C09B}"/>
              </a:ext>
            </a:extLst>
          </p:cNvPr>
          <p:cNvSpPr/>
          <p:nvPr/>
        </p:nvSpPr>
        <p:spPr>
          <a:xfrm>
            <a:off x="987286" y="921725"/>
            <a:ext cx="2050631" cy="390688"/>
          </a:xfrm>
          <a:prstGeom prst="rect">
            <a:avLst/>
          </a:prstGeom>
          <a:solidFill>
            <a:srgbClr val="71A59C"/>
          </a:solidFill>
          <a:ln w="19050" cap="flat" cmpd="sng" algn="ctr">
            <a:solidFill>
              <a:sysClr val="window" lastClr="FFFFFF"/>
            </a:solidFill>
            <a:prstDash val="solid"/>
          </a:ln>
          <a:effectLst/>
        </p:spPr>
        <p:txBody>
          <a:bodyPr rtlCol="0" anchor="ctr"/>
          <a:lstStyle/>
          <a:p>
            <a:pPr marL="0" marR="0" lvl="0" indent="0" algn="ctr" defTabSz="609391" rtl="0" eaLnBrk="1" fontAlgn="auto" latinLnBrk="0" hangingPunct="1">
              <a:lnSpc>
                <a:spcPct val="100000"/>
              </a:lnSpc>
              <a:spcBef>
                <a:spcPts val="0"/>
              </a:spcBef>
              <a:spcAft>
                <a:spcPts val="0"/>
              </a:spcAft>
              <a:buClrTx/>
              <a:buSzTx/>
              <a:buFontTx/>
              <a:buNone/>
              <a:tabLst/>
              <a:defRPr/>
            </a:pPr>
            <a:r>
              <a:rPr kumimoji="0" lang="en-US" sz="830" b="1" i="0" u="none" strike="noStrike" kern="0" cap="none" spc="0" normalizeH="0" baseline="0" noProof="0" dirty="0">
                <a:ln>
                  <a:noFill/>
                </a:ln>
                <a:solidFill>
                  <a:prstClr val="white"/>
                </a:solidFill>
                <a:effectLst/>
                <a:uLnTx/>
                <a:uFillTx/>
                <a:latin typeface="Arial"/>
                <a:ea typeface="+mn-ea"/>
                <a:cs typeface="+mn-cs"/>
              </a:rPr>
              <a:t>Performance &amp; Planning</a:t>
            </a:r>
          </a:p>
          <a:p>
            <a:pPr marL="0" marR="0" lvl="0" indent="0" algn="ctr" defTabSz="609391" rtl="0" eaLnBrk="1" fontAlgn="auto" latinLnBrk="0" hangingPunct="1">
              <a:lnSpc>
                <a:spcPct val="100000"/>
              </a:lnSpc>
              <a:spcBef>
                <a:spcPts val="30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a:ea typeface="+mn-ea"/>
                <a:cs typeface="+mn-cs"/>
              </a:rPr>
              <a:t>ND – Patrick Lynch</a:t>
            </a:r>
          </a:p>
        </p:txBody>
      </p:sp>
      <p:cxnSp>
        <p:nvCxnSpPr>
          <p:cNvPr id="480" name="Elbow Connector 479"/>
          <p:cNvCxnSpPr>
            <a:cxnSpLocks/>
            <a:stCxn id="438" idx="0"/>
            <a:endCxn id="315" idx="2"/>
          </p:cNvCxnSpPr>
          <p:nvPr/>
        </p:nvCxnSpPr>
        <p:spPr>
          <a:xfrm rot="16200000" flipV="1">
            <a:off x="7793834" y="-813721"/>
            <a:ext cx="1004802" cy="6157042"/>
          </a:xfrm>
          <a:prstGeom prst="bentConnector3">
            <a:avLst>
              <a:gd name="adj1" fmla="val 15989"/>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a:extLst>
              <a:ext uri="{FF2B5EF4-FFF2-40B4-BE49-F238E27FC236}">
                <a16:creationId xmlns:a16="http://schemas.microsoft.com/office/drawing/2014/main" id="{147A8037-C081-1593-E577-1642236315DA}"/>
              </a:ext>
            </a:extLst>
          </p:cNvPr>
          <p:cNvSpPr/>
          <p:nvPr/>
        </p:nvSpPr>
        <p:spPr>
          <a:xfrm>
            <a:off x="981653" y="1361688"/>
            <a:ext cx="2050631" cy="390688"/>
          </a:xfrm>
          <a:prstGeom prst="rect">
            <a:avLst/>
          </a:prstGeom>
          <a:solidFill>
            <a:srgbClr val="71A59C"/>
          </a:solidFill>
          <a:ln w="19050" cap="flat" cmpd="sng" algn="ctr">
            <a:solidFill>
              <a:sysClr val="window" lastClr="FFFFFF"/>
            </a:solidFill>
            <a:prstDash val="solid"/>
          </a:ln>
          <a:effectLst/>
        </p:spPr>
        <p:txBody>
          <a:bodyPr rtlCol="0" anchor="ctr"/>
          <a:lstStyle/>
          <a:p>
            <a:pPr marL="0" marR="0" lvl="0" indent="0" algn="ctr" defTabSz="609391" rtl="0" eaLnBrk="1" fontAlgn="auto" latinLnBrk="0" hangingPunct="1">
              <a:lnSpc>
                <a:spcPct val="100000"/>
              </a:lnSpc>
              <a:spcBef>
                <a:spcPts val="0"/>
              </a:spcBef>
              <a:spcAft>
                <a:spcPts val="0"/>
              </a:spcAft>
              <a:buClrTx/>
              <a:buSzTx/>
              <a:buFontTx/>
              <a:buNone/>
              <a:tabLst/>
              <a:defRPr/>
            </a:pPr>
            <a:r>
              <a:rPr kumimoji="0" lang="en-US" sz="830" b="1" i="0" u="none" strike="noStrike" kern="0" cap="none" spc="0" normalizeH="0" baseline="0" noProof="0" dirty="0">
                <a:ln>
                  <a:noFill/>
                </a:ln>
                <a:solidFill>
                  <a:prstClr val="white"/>
                </a:solidFill>
                <a:effectLst/>
                <a:uLnTx/>
                <a:uFillTx/>
                <a:latin typeface="Arial"/>
                <a:ea typeface="+mn-ea"/>
                <a:cs typeface="+mn-cs"/>
              </a:rPr>
              <a:t>Organisational Change Unit</a:t>
            </a:r>
          </a:p>
          <a:p>
            <a:pPr marL="0" marR="0" lvl="0" indent="0" algn="ctr" defTabSz="609391" rtl="0" eaLnBrk="1" fontAlgn="auto" latinLnBrk="0" hangingPunct="1">
              <a:lnSpc>
                <a:spcPct val="100000"/>
              </a:lnSpc>
              <a:spcBef>
                <a:spcPts val="30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a:ea typeface="+mn-ea"/>
                <a:cs typeface="+mn-cs"/>
              </a:rPr>
              <a:t>ND – Liam Woods</a:t>
            </a:r>
          </a:p>
        </p:txBody>
      </p:sp>
      <p:sp>
        <p:nvSpPr>
          <p:cNvPr id="4" name="Rectangle 3">
            <a:extLst>
              <a:ext uri="{FF2B5EF4-FFF2-40B4-BE49-F238E27FC236}">
                <a16:creationId xmlns:a16="http://schemas.microsoft.com/office/drawing/2014/main" id="{CCC7AD04-0AE3-643B-3073-85F2134BF4CE}"/>
              </a:ext>
            </a:extLst>
          </p:cNvPr>
          <p:cNvSpPr/>
          <p:nvPr/>
        </p:nvSpPr>
        <p:spPr>
          <a:xfrm>
            <a:off x="980135" y="1809029"/>
            <a:ext cx="2050631" cy="390688"/>
          </a:xfrm>
          <a:prstGeom prst="rect">
            <a:avLst/>
          </a:prstGeom>
          <a:solidFill>
            <a:srgbClr val="71A59C"/>
          </a:solidFill>
          <a:ln w="19050" cap="flat" cmpd="sng" algn="ctr">
            <a:solidFill>
              <a:sysClr val="window" lastClr="FFFFFF"/>
            </a:solidFill>
            <a:prstDash val="solid"/>
          </a:ln>
          <a:effectLst/>
        </p:spPr>
        <p:txBody>
          <a:bodyPr rtlCol="0" anchor="ctr"/>
          <a:lstStyle/>
          <a:p>
            <a:pPr marL="0" marR="0" lvl="0" indent="0" algn="ctr" defTabSz="609391" rtl="0" eaLnBrk="1" fontAlgn="auto" latinLnBrk="0" hangingPunct="1">
              <a:lnSpc>
                <a:spcPct val="100000"/>
              </a:lnSpc>
              <a:spcBef>
                <a:spcPts val="0"/>
              </a:spcBef>
              <a:spcAft>
                <a:spcPts val="0"/>
              </a:spcAft>
              <a:buClrTx/>
              <a:buSzTx/>
              <a:buFontTx/>
              <a:buNone/>
              <a:tabLst/>
              <a:defRPr/>
            </a:pPr>
            <a:r>
              <a:rPr kumimoji="0" lang="en-US" sz="830" b="1" i="0" u="none" strike="noStrike" kern="0" cap="none" spc="0" normalizeH="0" baseline="0" noProof="0" dirty="0">
                <a:ln>
                  <a:noFill/>
                </a:ln>
                <a:solidFill>
                  <a:prstClr val="white"/>
                </a:solidFill>
                <a:effectLst/>
                <a:uLnTx/>
                <a:uFillTx/>
                <a:latin typeface="Arial"/>
                <a:ea typeface="+mn-ea"/>
                <a:cs typeface="+mn-cs"/>
              </a:rPr>
              <a:t>Office of the CEO</a:t>
            </a:r>
          </a:p>
        </p:txBody>
      </p:sp>
      <p:cxnSp>
        <p:nvCxnSpPr>
          <p:cNvPr id="7" name="Connector: Elbow 6">
            <a:extLst>
              <a:ext uri="{FF2B5EF4-FFF2-40B4-BE49-F238E27FC236}">
                <a16:creationId xmlns:a16="http://schemas.microsoft.com/office/drawing/2014/main" id="{BD12596E-1EF7-B285-92CD-AD3DE38AFE4D}"/>
              </a:ext>
            </a:extLst>
          </p:cNvPr>
          <p:cNvCxnSpPr>
            <a:stCxn id="128" idx="3"/>
          </p:cNvCxnSpPr>
          <p:nvPr/>
        </p:nvCxnSpPr>
        <p:spPr>
          <a:xfrm>
            <a:off x="3037917" y="1117069"/>
            <a:ext cx="1150756" cy="328687"/>
          </a:xfrm>
          <a:prstGeom prst="bentConnector3">
            <a:avLst/>
          </a:prstGeom>
          <a:ln w="19050"/>
          <a:effectLst/>
        </p:spPr>
        <p:style>
          <a:lnRef idx="2">
            <a:schemeClr val="accent1"/>
          </a:lnRef>
          <a:fillRef idx="0">
            <a:schemeClr val="accent1"/>
          </a:fillRef>
          <a:effectRef idx="1">
            <a:schemeClr val="accent1"/>
          </a:effectRef>
          <a:fontRef idx="minor">
            <a:schemeClr val="tx1"/>
          </a:fontRef>
        </p:style>
      </p:cxnSp>
      <p:cxnSp>
        <p:nvCxnSpPr>
          <p:cNvPr id="10" name="Connector: Elbow 9">
            <a:extLst>
              <a:ext uri="{FF2B5EF4-FFF2-40B4-BE49-F238E27FC236}">
                <a16:creationId xmlns:a16="http://schemas.microsoft.com/office/drawing/2014/main" id="{62EAD8BB-2FE2-C03E-93C3-44CD98B5789A}"/>
              </a:ext>
            </a:extLst>
          </p:cNvPr>
          <p:cNvCxnSpPr>
            <a:cxnSpLocks/>
            <a:stCxn id="3" idx="3"/>
            <a:endCxn id="315" idx="1"/>
          </p:cNvCxnSpPr>
          <p:nvPr/>
        </p:nvCxnSpPr>
        <p:spPr>
          <a:xfrm flipV="1">
            <a:off x="3032284" y="1445757"/>
            <a:ext cx="1163840" cy="111275"/>
          </a:xfrm>
          <a:prstGeom prst="bentConnector3">
            <a:avLst/>
          </a:prstGeom>
          <a:ln w="19050"/>
          <a:effectLst/>
        </p:spPr>
        <p:style>
          <a:lnRef idx="2">
            <a:schemeClr val="accent1"/>
          </a:lnRef>
          <a:fillRef idx="0">
            <a:schemeClr val="accent1"/>
          </a:fillRef>
          <a:effectRef idx="1">
            <a:schemeClr val="accent1"/>
          </a:effectRef>
          <a:fontRef idx="minor">
            <a:schemeClr val="tx1"/>
          </a:fontRef>
        </p:style>
      </p:cxnSp>
      <p:cxnSp>
        <p:nvCxnSpPr>
          <p:cNvPr id="15" name="Connector: Elbow 14">
            <a:extLst>
              <a:ext uri="{FF2B5EF4-FFF2-40B4-BE49-F238E27FC236}">
                <a16:creationId xmlns:a16="http://schemas.microsoft.com/office/drawing/2014/main" id="{1EA732E3-D69B-66D3-904B-A00F14B8D53F}"/>
              </a:ext>
            </a:extLst>
          </p:cNvPr>
          <p:cNvCxnSpPr>
            <a:cxnSpLocks/>
            <a:stCxn id="4" idx="3"/>
            <a:endCxn id="315" idx="1"/>
          </p:cNvCxnSpPr>
          <p:nvPr/>
        </p:nvCxnSpPr>
        <p:spPr>
          <a:xfrm flipV="1">
            <a:off x="3030766" y="1445757"/>
            <a:ext cx="1165358" cy="558616"/>
          </a:xfrm>
          <a:prstGeom prst="bentConnector3">
            <a:avLst/>
          </a:prstGeom>
          <a:ln w="19050"/>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80BE85EC-8580-CD9E-AE5D-ED333118DEE3}"/>
              </a:ext>
            </a:extLst>
          </p:cNvPr>
          <p:cNvSpPr/>
          <p:nvPr/>
        </p:nvSpPr>
        <p:spPr>
          <a:xfrm>
            <a:off x="7409254" y="2132308"/>
            <a:ext cx="2052000" cy="352059"/>
          </a:xfrm>
          <a:prstGeom prst="rect">
            <a:avLst/>
          </a:prstGeom>
          <a:solidFill>
            <a:schemeClr val="accent5"/>
          </a:solidFill>
          <a:ln w="19050" cap="flat" cmpd="sng" algn="ctr">
            <a:solidFill>
              <a:sysClr val="window" lastClr="FFFFFF"/>
            </a:solidFill>
            <a:prstDash val="solid"/>
          </a:ln>
          <a:effectLst/>
        </p:spPr>
        <p:txBody>
          <a:bodyPr rtlCol="0" anchor="ctr"/>
          <a:lstStyle/>
          <a:p>
            <a:pPr marL="0" marR="0" lvl="0" indent="0" algn="ctr" defTabSz="609407" rtl="0" eaLnBrk="1" fontAlgn="auto" latinLnBrk="0" hangingPunct="1">
              <a:lnSpc>
                <a:spcPct val="100000"/>
              </a:lnSpc>
              <a:spcBef>
                <a:spcPts val="0"/>
              </a:spcBef>
              <a:spcAft>
                <a:spcPts val="0"/>
              </a:spcAft>
              <a:buClrTx/>
              <a:buSzTx/>
              <a:buFontTx/>
              <a:buNone/>
              <a:tabLst/>
              <a:defRPr/>
            </a:pPr>
            <a:r>
              <a:rPr kumimoji="0" lang="en-IE" sz="800" b="1" i="0" u="none" strike="noStrike" kern="0" cap="none" spc="0" normalizeH="0" baseline="0" noProof="0" dirty="0">
                <a:ln>
                  <a:noFill/>
                </a:ln>
                <a:solidFill>
                  <a:prstClr val="white"/>
                </a:solidFill>
                <a:effectLst/>
                <a:uLnTx/>
                <a:uFillTx/>
                <a:latin typeface="Arial"/>
                <a:ea typeface="+mn-ea"/>
                <a:cs typeface="+mn-cs"/>
              </a:rPr>
              <a:t>National Advisors</a:t>
            </a:r>
          </a:p>
          <a:p>
            <a:pPr marL="0" marR="0" lvl="0" indent="0" algn="ctr" defTabSz="609407" rtl="0" eaLnBrk="1" fontAlgn="auto" latinLnBrk="0" hangingPunct="1">
              <a:lnSpc>
                <a:spcPct val="100000"/>
              </a:lnSpc>
              <a:spcBef>
                <a:spcPts val="0"/>
              </a:spcBef>
              <a:spcAft>
                <a:spcPts val="0"/>
              </a:spcAft>
              <a:buClrTx/>
              <a:buSzTx/>
              <a:buFontTx/>
              <a:buNone/>
              <a:tabLst/>
              <a:defRPr/>
            </a:pPr>
            <a:r>
              <a:rPr kumimoji="0" lang="en-IE" sz="800" b="1" i="0" u="none" strike="noStrike" kern="0" cap="none" spc="0" normalizeH="0" baseline="0" noProof="0" dirty="0">
                <a:ln>
                  <a:noFill/>
                </a:ln>
                <a:solidFill>
                  <a:prstClr val="white"/>
                </a:solidFill>
                <a:effectLst/>
                <a:uLnTx/>
                <a:uFillTx/>
                <a:latin typeface="Arial"/>
                <a:ea typeface="+mn-ea"/>
                <a:cs typeface="+mn-cs"/>
              </a:rPr>
              <a:t>Nursing &amp; Midwifery, HSCP, SW</a:t>
            </a:r>
          </a:p>
        </p:txBody>
      </p:sp>
      <p:cxnSp>
        <p:nvCxnSpPr>
          <p:cNvPr id="23" name="Connector: Elbow 22">
            <a:extLst>
              <a:ext uri="{FF2B5EF4-FFF2-40B4-BE49-F238E27FC236}">
                <a16:creationId xmlns:a16="http://schemas.microsoft.com/office/drawing/2014/main" id="{583D2EF5-904E-F4E1-DC30-476665F9AC58}"/>
              </a:ext>
            </a:extLst>
          </p:cNvPr>
          <p:cNvCxnSpPr>
            <a:cxnSpLocks/>
            <a:stCxn id="22" idx="1"/>
            <a:endCxn id="315" idx="3"/>
          </p:cNvCxnSpPr>
          <p:nvPr/>
        </p:nvCxnSpPr>
        <p:spPr>
          <a:xfrm rot="10800000">
            <a:off x="6239304" y="1445758"/>
            <a:ext cx="1169951" cy="862581"/>
          </a:xfrm>
          <a:prstGeom prst="bentConnector3">
            <a:avLst>
              <a:gd name="adj1" fmla="val 50000"/>
            </a:avLst>
          </a:prstGeom>
          <a:noFill/>
          <a:ln w="19050" cap="flat" cmpd="sng" algn="ctr">
            <a:solidFill>
              <a:srgbClr val="006858"/>
            </a:solidFill>
            <a:prstDash val="solid"/>
          </a:ln>
          <a:effectLst/>
        </p:spPr>
      </p:cxnSp>
      <p:sp>
        <p:nvSpPr>
          <p:cNvPr id="28" name="Rectangle 27">
            <a:extLst>
              <a:ext uri="{FF2B5EF4-FFF2-40B4-BE49-F238E27FC236}">
                <a16:creationId xmlns:a16="http://schemas.microsoft.com/office/drawing/2014/main" id="{8896FD43-A3A1-A989-CA0B-652233AB4F9F}"/>
              </a:ext>
            </a:extLst>
          </p:cNvPr>
          <p:cNvSpPr/>
          <p:nvPr/>
        </p:nvSpPr>
        <p:spPr>
          <a:xfrm>
            <a:off x="8149782" y="3585121"/>
            <a:ext cx="933258" cy="229880"/>
          </a:xfrm>
          <a:prstGeom prst="rect">
            <a:avLst/>
          </a:prstGeom>
          <a:solidFill>
            <a:schemeClr val="accent1">
              <a:lumMod val="60000"/>
              <a:lumOff val="40000"/>
            </a:schemeClr>
          </a:solidFill>
          <a:ln w="19050" cap="flat" cmpd="sng" algn="ctr">
            <a:solidFill>
              <a:sysClr val="window" lastClr="FFFFFF"/>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00" b="1" i="0" u="none" strike="noStrike" kern="0" cap="none" spc="0" normalizeH="0" baseline="0" noProof="0" dirty="0">
                <a:ln>
                  <a:noFill/>
                </a:ln>
                <a:solidFill>
                  <a:prstClr val="white"/>
                </a:solidFill>
                <a:effectLst/>
                <a:uLnTx/>
                <a:uFillTx/>
                <a:latin typeface="Arial"/>
                <a:ea typeface="+mn-ea"/>
                <a:cs typeface="+mn-cs"/>
              </a:rPr>
              <a:t>CTTO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00" b="1" i="0" u="none" strike="noStrike" kern="0" cap="none" spc="0" normalizeH="0" baseline="0" noProof="0" dirty="0">
                <a:ln>
                  <a:noFill/>
                </a:ln>
                <a:solidFill>
                  <a:prstClr val="white"/>
                </a:solidFill>
                <a:effectLst/>
                <a:uLnTx/>
                <a:uFillTx/>
                <a:latin typeface="Arial"/>
                <a:ea typeface="+mn-ea"/>
                <a:cs typeface="+mn-cs"/>
              </a:rPr>
              <a:t>Damien McCallion</a:t>
            </a:r>
            <a:endParaRPr kumimoji="0" lang="en-IE" sz="500" b="1" i="0" u="none" strike="noStrike" kern="0" cap="none" spc="0" normalizeH="0" baseline="0" noProof="0" dirty="0">
              <a:ln>
                <a:noFill/>
              </a:ln>
              <a:solidFill>
                <a:prstClr val="white"/>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8E9746A5-1261-2BE8-6CF2-046AD45E40FF}"/>
              </a:ext>
            </a:extLst>
          </p:cNvPr>
          <p:cNvSpPr/>
          <p:nvPr/>
        </p:nvSpPr>
        <p:spPr>
          <a:xfrm>
            <a:off x="6302624" y="3585121"/>
            <a:ext cx="900000" cy="229880"/>
          </a:xfrm>
          <a:prstGeom prst="rect">
            <a:avLst/>
          </a:prstGeom>
          <a:solidFill>
            <a:schemeClr val="accent1">
              <a:lumMod val="60000"/>
              <a:lumOff val="40000"/>
            </a:schemeClr>
          </a:solidFill>
          <a:ln w="19050" cap="flat" cmpd="sng" algn="ctr">
            <a:solidFill>
              <a:sysClr val="window" lastClr="FFFFFF"/>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a:ea typeface="+mn-ea"/>
                <a:cs typeface="+mn-cs"/>
              </a:rPr>
              <a:t>CPO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a:ea typeface="+mn-ea"/>
                <a:cs typeface="+mn-cs"/>
              </a:rPr>
              <a:t>Anne Marie Hoey</a:t>
            </a:r>
            <a:endParaRPr kumimoji="0" lang="en-IE" sz="600" b="1" i="0" u="none" strike="noStrike" kern="0" cap="none" spc="0" normalizeH="0" baseline="0" noProof="0" dirty="0">
              <a:ln>
                <a:noFill/>
              </a:ln>
              <a:solidFill>
                <a:prstClr val="white"/>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F3C6D16D-D0FB-B71C-71C5-029EDEA0CEC1}"/>
              </a:ext>
            </a:extLst>
          </p:cNvPr>
          <p:cNvSpPr/>
          <p:nvPr/>
        </p:nvSpPr>
        <p:spPr>
          <a:xfrm>
            <a:off x="7225101" y="3585481"/>
            <a:ext cx="900000" cy="229880"/>
          </a:xfrm>
          <a:prstGeom prst="rect">
            <a:avLst/>
          </a:prstGeom>
          <a:solidFill>
            <a:schemeClr val="accent1">
              <a:lumMod val="60000"/>
              <a:lumOff val="40000"/>
            </a:schemeClr>
          </a:solidFill>
          <a:ln w="19050" cap="flat" cmpd="sng" algn="ctr">
            <a:solidFill>
              <a:sysClr val="window" lastClr="FFFFFF"/>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E" sz="500" b="1" i="0" u="none" strike="noStrike" kern="0" cap="none" spc="0" normalizeH="0" baseline="0" noProof="0" dirty="0">
                <a:ln>
                  <a:noFill/>
                </a:ln>
                <a:solidFill>
                  <a:prstClr val="white"/>
                </a:solidFill>
                <a:effectLst/>
                <a:uLnTx/>
                <a:uFillTx/>
                <a:latin typeface="Arial"/>
                <a:ea typeface="+mn-ea"/>
                <a:cs typeface="+mn-cs"/>
              </a:rPr>
              <a:t>CFO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E" sz="500" b="1" i="0" u="none" strike="noStrike" kern="0" cap="none" spc="0" normalizeH="0" baseline="0" noProof="0" dirty="0">
                <a:ln>
                  <a:noFill/>
                </a:ln>
                <a:solidFill>
                  <a:prstClr val="white"/>
                </a:solidFill>
                <a:effectLst/>
                <a:uLnTx/>
                <a:uFillTx/>
                <a:latin typeface="Arial"/>
                <a:ea typeface="+mn-ea"/>
                <a:cs typeface="+mn-cs"/>
              </a:rPr>
              <a:t>Stephen Mulvany</a:t>
            </a:r>
            <a:endParaRPr kumimoji="0" lang="en-IE" sz="500" b="1" i="0" u="none" strike="noStrike" kern="0" cap="none" spc="0" normalizeH="0" baseline="0" noProof="0" dirty="0">
              <a:ln>
                <a:noFill/>
              </a:ln>
              <a:solidFill>
                <a:prstClr val="white"/>
              </a:solidFill>
              <a:effectLst/>
              <a:uLnTx/>
              <a:uFillTx/>
              <a:latin typeface="Arial"/>
              <a:ea typeface="+mn-ea"/>
              <a:cs typeface="Arial"/>
            </a:endParaRPr>
          </a:p>
        </p:txBody>
      </p:sp>
      <p:sp>
        <p:nvSpPr>
          <p:cNvPr id="450" name="Rectangle 449">
            <a:extLst>
              <a:ext uri="{FF2B5EF4-FFF2-40B4-BE49-F238E27FC236}">
                <a16:creationId xmlns:a16="http://schemas.microsoft.com/office/drawing/2014/main" id="{57062A71-FDCC-CE88-B087-22C60011756A}"/>
              </a:ext>
            </a:extLst>
          </p:cNvPr>
          <p:cNvSpPr/>
          <p:nvPr/>
        </p:nvSpPr>
        <p:spPr>
          <a:xfrm>
            <a:off x="10918831" y="3581277"/>
            <a:ext cx="922187" cy="229714"/>
          </a:xfrm>
          <a:prstGeom prst="rect">
            <a:avLst/>
          </a:prstGeom>
          <a:solidFill>
            <a:schemeClr val="accent3"/>
          </a:solidFill>
          <a:ln w="19050" cap="flat" cmpd="sng" algn="ctr">
            <a:solidFill>
              <a:sysClr val="window" lastClr="FFFFFF"/>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00" b="1" i="0" u="none" strike="noStrike" kern="0" cap="none" spc="0" normalizeH="0" baseline="0" noProof="0" dirty="0">
                <a:ln>
                  <a:noFill/>
                </a:ln>
                <a:solidFill>
                  <a:prstClr val="white"/>
                </a:solidFill>
                <a:effectLst/>
                <a:uLnTx/>
                <a:uFillTx/>
                <a:latin typeface="Arial"/>
                <a:ea typeface="+mn-ea"/>
                <a:cs typeface="+mn-cs"/>
              </a:rPr>
              <a:t>Chief Internal Auditor Joseph Duggan</a:t>
            </a:r>
            <a:endParaRPr kumimoji="0" lang="en-IE" sz="500" b="1" i="0" u="none" strike="noStrike" kern="0" cap="none" spc="0" normalizeH="0" baseline="0" noProof="0" dirty="0">
              <a:ln>
                <a:noFill/>
              </a:ln>
              <a:solidFill>
                <a:prstClr val="white"/>
              </a:solidFill>
              <a:effectLst/>
              <a:uLnTx/>
              <a:uFillTx/>
              <a:latin typeface="Arial"/>
              <a:ea typeface="+mn-ea"/>
              <a:cs typeface="+mn-cs"/>
            </a:endParaRPr>
          </a:p>
        </p:txBody>
      </p:sp>
      <p:sp>
        <p:nvSpPr>
          <p:cNvPr id="451" name="Rectangle 450">
            <a:extLst>
              <a:ext uri="{FF2B5EF4-FFF2-40B4-BE49-F238E27FC236}">
                <a16:creationId xmlns:a16="http://schemas.microsoft.com/office/drawing/2014/main" id="{398B81EA-E1F4-EC4E-0580-93D917C86D53}"/>
              </a:ext>
            </a:extLst>
          </p:cNvPr>
          <p:cNvSpPr/>
          <p:nvPr/>
        </p:nvSpPr>
        <p:spPr>
          <a:xfrm>
            <a:off x="9071673" y="3589298"/>
            <a:ext cx="900000" cy="225704"/>
          </a:xfrm>
          <a:prstGeom prst="rect">
            <a:avLst/>
          </a:prstGeom>
          <a:solidFill>
            <a:schemeClr val="accent1">
              <a:lumMod val="60000"/>
              <a:lumOff val="40000"/>
            </a:schemeClr>
          </a:solidFill>
          <a:ln w="19050" cap="flat" cmpd="sng" algn="ctr">
            <a:solidFill>
              <a:sysClr val="window" lastClr="FFFFFF"/>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a:ea typeface="+mn-ea"/>
                <a:cs typeface="+mn-cs"/>
              </a:rPr>
              <a:t>ND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a:ea typeface="+mn-ea"/>
                <a:cs typeface="+mn-cs"/>
              </a:rPr>
              <a:t>Mark Brennock</a:t>
            </a:r>
            <a:endParaRPr kumimoji="0" lang="en-IE" sz="600" b="1" i="0" u="none" strike="noStrike" kern="0" cap="none" spc="0" normalizeH="0" baseline="0" noProof="0" dirty="0">
              <a:ln>
                <a:noFill/>
              </a:ln>
              <a:solidFill>
                <a:prstClr val="white"/>
              </a:solidFill>
              <a:effectLst/>
              <a:uLnTx/>
              <a:uFillTx/>
              <a:latin typeface="Arial"/>
              <a:ea typeface="+mn-ea"/>
              <a:cs typeface="+mn-cs"/>
            </a:endParaRPr>
          </a:p>
        </p:txBody>
      </p:sp>
      <p:sp>
        <p:nvSpPr>
          <p:cNvPr id="452" name="Rectangle 451">
            <a:extLst>
              <a:ext uri="{FF2B5EF4-FFF2-40B4-BE49-F238E27FC236}">
                <a16:creationId xmlns:a16="http://schemas.microsoft.com/office/drawing/2014/main" id="{FB75CDA5-0977-A1FB-AFA1-927350D4BDAD}"/>
              </a:ext>
            </a:extLst>
          </p:cNvPr>
          <p:cNvSpPr/>
          <p:nvPr/>
        </p:nvSpPr>
        <p:spPr>
          <a:xfrm>
            <a:off x="9994150" y="3581637"/>
            <a:ext cx="900000" cy="233364"/>
          </a:xfrm>
          <a:prstGeom prst="rect">
            <a:avLst/>
          </a:prstGeom>
          <a:solidFill>
            <a:schemeClr val="accent1">
              <a:lumMod val="60000"/>
              <a:lumOff val="40000"/>
            </a:schemeClr>
          </a:solidFill>
          <a:ln w="19050" cap="flat" cmpd="sng" algn="ctr">
            <a:solidFill>
              <a:sysClr val="window" lastClr="FFFFFF"/>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E" sz="600" b="1" i="0" u="none" strike="noStrike" kern="0" cap="none" spc="0" normalizeH="0" baseline="0" noProof="0" dirty="0">
                <a:ln>
                  <a:noFill/>
                </a:ln>
                <a:solidFill>
                  <a:prstClr val="white"/>
                </a:solidFill>
                <a:effectLst/>
                <a:uLnTx/>
                <a:uFillTx/>
                <a:latin typeface="Arial"/>
                <a:ea typeface="+mn-ea"/>
                <a:cs typeface="+mn-cs"/>
              </a:rPr>
              <a:t>Interim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E" sz="600" b="1" i="0" u="none" strike="noStrike" kern="0" cap="none" spc="0" normalizeH="0" baseline="0" noProof="0" dirty="0">
                <a:ln>
                  <a:noFill/>
                </a:ln>
                <a:solidFill>
                  <a:prstClr val="white"/>
                </a:solidFill>
                <a:effectLst/>
                <a:uLnTx/>
                <a:uFillTx/>
                <a:latin typeface="Arial"/>
                <a:ea typeface="+mn-ea"/>
                <a:cs typeface="+mn-cs"/>
              </a:rPr>
              <a:t>Brian O’Connell</a:t>
            </a:r>
          </a:p>
        </p:txBody>
      </p:sp>
      <p:cxnSp>
        <p:nvCxnSpPr>
          <p:cNvPr id="459" name="Connector: Elbow 458">
            <a:extLst>
              <a:ext uri="{FF2B5EF4-FFF2-40B4-BE49-F238E27FC236}">
                <a16:creationId xmlns:a16="http://schemas.microsoft.com/office/drawing/2014/main" id="{F5D0A238-A2C6-5777-DF52-994BF5E423A3}"/>
              </a:ext>
            </a:extLst>
          </p:cNvPr>
          <p:cNvCxnSpPr>
            <a:cxnSpLocks/>
            <a:stCxn id="158" idx="0"/>
            <a:endCxn id="315" idx="2"/>
          </p:cNvCxnSpPr>
          <p:nvPr/>
        </p:nvCxnSpPr>
        <p:spPr>
          <a:xfrm rot="16200000" flipV="1">
            <a:off x="5948080" y="1032033"/>
            <a:ext cx="1004802" cy="2465534"/>
          </a:xfrm>
          <a:prstGeom prst="bentConnector3">
            <a:avLst>
              <a:gd name="adj1" fmla="val 15989"/>
            </a:avLst>
          </a:prstGeom>
          <a:noFill/>
          <a:ln w="19050" cap="flat" cmpd="sng" algn="ctr">
            <a:solidFill>
              <a:srgbClr val="006858"/>
            </a:solidFill>
            <a:prstDash val="solid"/>
          </a:ln>
          <a:effectLst/>
        </p:spPr>
      </p:cxnSp>
      <p:cxnSp>
        <p:nvCxnSpPr>
          <p:cNvPr id="464" name="Connector: Elbow 463">
            <a:extLst>
              <a:ext uri="{FF2B5EF4-FFF2-40B4-BE49-F238E27FC236}">
                <a16:creationId xmlns:a16="http://schemas.microsoft.com/office/drawing/2014/main" id="{F7641C13-2282-DF01-B8F8-701A660F01D4}"/>
              </a:ext>
            </a:extLst>
          </p:cNvPr>
          <p:cNvCxnSpPr>
            <a:cxnSpLocks/>
            <a:stCxn id="150" idx="0"/>
            <a:endCxn id="315" idx="2"/>
          </p:cNvCxnSpPr>
          <p:nvPr/>
        </p:nvCxnSpPr>
        <p:spPr>
          <a:xfrm rot="16200000" flipV="1">
            <a:off x="6411844" y="568270"/>
            <a:ext cx="998409" cy="3386667"/>
          </a:xfrm>
          <a:prstGeom prst="bentConnector3">
            <a:avLst>
              <a:gd name="adj1" fmla="val 15771"/>
            </a:avLst>
          </a:prstGeom>
          <a:noFill/>
          <a:ln w="19050" cap="flat" cmpd="sng" algn="ctr">
            <a:solidFill>
              <a:srgbClr val="006858"/>
            </a:solidFill>
            <a:prstDash val="solid"/>
          </a:ln>
          <a:effectLst/>
        </p:spPr>
      </p:cxnSp>
      <p:cxnSp>
        <p:nvCxnSpPr>
          <p:cNvPr id="470" name="Connector: Elbow 469">
            <a:extLst>
              <a:ext uri="{FF2B5EF4-FFF2-40B4-BE49-F238E27FC236}">
                <a16:creationId xmlns:a16="http://schemas.microsoft.com/office/drawing/2014/main" id="{6CD56282-E0EB-0D29-A0DC-486094C7BE5C}"/>
              </a:ext>
            </a:extLst>
          </p:cNvPr>
          <p:cNvCxnSpPr>
            <a:cxnSpLocks/>
            <a:stCxn id="439" idx="0"/>
            <a:endCxn id="315" idx="2"/>
          </p:cNvCxnSpPr>
          <p:nvPr/>
        </p:nvCxnSpPr>
        <p:spPr>
          <a:xfrm rot="16200000" flipV="1">
            <a:off x="6875880" y="104234"/>
            <a:ext cx="998409" cy="4314740"/>
          </a:xfrm>
          <a:prstGeom prst="bentConnector3">
            <a:avLst>
              <a:gd name="adj1" fmla="val 15771"/>
            </a:avLst>
          </a:prstGeom>
          <a:noFill/>
          <a:ln w="19050" cap="flat" cmpd="sng" algn="ctr">
            <a:solidFill>
              <a:srgbClr val="006858"/>
            </a:solidFill>
            <a:prstDash val="solid"/>
          </a:ln>
          <a:effectLst/>
        </p:spPr>
      </p:cxnSp>
      <p:cxnSp>
        <p:nvCxnSpPr>
          <p:cNvPr id="477" name="Connector: Elbow 476">
            <a:extLst>
              <a:ext uri="{FF2B5EF4-FFF2-40B4-BE49-F238E27FC236}">
                <a16:creationId xmlns:a16="http://schemas.microsoft.com/office/drawing/2014/main" id="{EB2EA3E8-C721-119F-8CD7-38C15FE105C1}"/>
              </a:ext>
            </a:extLst>
          </p:cNvPr>
          <p:cNvCxnSpPr>
            <a:cxnSpLocks/>
            <a:stCxn id="159" idx="0"/>
            <a:endCxn id="315" idx="2"/>
          </p:cNvCxnSpPr>
          <p:nvPr/>
        </p:nvCxnSpPr>
        <p:spPr>
          <a:xfrm rot="16200000" flipV="1">
            <a:off x="7332355" y="-352242"/>
            <a:ext cx="1006610" cy="5235891"/>
          </a:xfrm>
          <a:prstGeom prst="bentConnector3">
            <a:avLst>
              <a:gd name="adj1" fmla="val 15923"/>
            </a:avLst>
          </a:prstGeom>
          <a:noFill/>
          <a:ln w="19050" cap="flat" cmpd="sng" algn="ctr">
            <a:solidFill>
              <a:srgbClr val="006858"/>
            </a:solidFill>
            <a:prstDash val="solid"/>
          </a:ln>
          <a:effectLst/>
        </p:spPr>
      </p:cxnSp>
      <p:sp>
        <p:nvSpPr>
          <p:cNvPr id="2" name="CustomShape 17">
            <a:extLst>
              <a:ext uri="{FF2B5EF4-FFF2-40B4-BE49-F238E27FC236}">
                <a16:creationId xmlns:a16="http://schemas.microsoft.com/office/drawing/2014/main" id="{96C1AEF6-C3EF-1E5C-9E47-24478456F9B7}"/>
              </a:ext>
            </a:extLst>
          </p:cNvPr>
          <p:cNvSpPr/>
          <p:nvPr/>
        </p:nvSpPr>
        <p:spPr>
          <a:xfrm>
            <a:off x="1354896" y="3829238"/>
            <a:ext cx="900000" cy="18981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NAS</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5" name="CustomShape 19">
            <a:extLst>
              <a:ext uri="{FF2B5EF4-FFF2-40B4-BE49-F238E27FC236}">
                <a16:creationId xmlns:a16="http://schemas.microsoft.com/office/drawing/2014/main" id="{2919F34C-5297-BCDF-111A-F2ACD7F4D6B9}"/>
              </a:ext>
            </a:extLst>
          </p:cNvPr>
          <p:cNvSpPr/>
          <p:nvPr/>
        </p:nvSpPr>
        <p:spPr>
          <a:xfrm>
            <a:off x="1354896" y="4055166"/>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P</a:t>
            </a:r>
            <a:r>
              <a:rPr kumimoji="0" lang="en-IE" sz="700" b="0" i="0" u="none" strike="noStrike" kern="0" cap="none" spc="-1" normalizeH="0" baseline="0" noProof="0" dirty="0">
                <a:ln>
                  <a:noFill/>
                </a:ln>
                <a:solidFill>
                  <a:srgbClr val="051E33"/>
                </a:solidFill>
                <a:effectLst/>
                <a:uLnTx/>
                <a:uFillTx/>
                <a:latin typeface="Arial"/>
                <a:ea typeface="+mn-ea"/>
                <a:cs typeface="+mn-cs"/>
              </a:rPr>
              <a:t>CRS / Schemes</a:t>
            </a:r>
          </a:p>
        </p:txBody>
      </p:sp>
      <p:sp>
        <p:nvSpPr>
          <p:cNvPr id="6" name="CustomShape 22">
            <a:extLst>
              <a:ext uri="{FF2B5EF4-FFF2-40B4-BE49-F238E27FC236}">
                <a16:creationId xmlns:a16="http://schemas.microsoft.com/office/drawing/2014/main" id="{C64EB5A4-1202-E4A6-2273-81C362302CDA}"/>
              </a:ext>
            </a:extLst>
          </p:cNvPr>
          <p:cNvSpPr/>
          <p:nvPr/>
        </p:nvSpPr>
        <p:spPr>
          <a:xfrm>
            <a:off x="1354896" y="4282984"/>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mn-ea"/>
                <a:cs typeface="+mn-cs"/>
              </a:rPr>
              <a:t>Environmental Health</a:t>
            </a:r>
          </a:p>
        </p:txBody>
      </p:sp>
      <p:sp>
        <p:nvSpPr>
          <p:cNvPr id="8" name="CustomShape 20">
            <a:extLst>
              <a:ext uri="{FF2B5EF4-FFF2-40B4-BE49-F238E27FC236}">
                <a16:creationId xmlns:a16="http://schemas.microsoft.com/office/drawing/2014/main" id="{5ED73F10-A82B-C365-C1F9-206155AAE046}"/>
              </a:ext>
            </a:extLst>
          </p:cNvPr>
          <p:cNvSpPr/>
          <p:nvPr/>
        </p:nvSpPr>
        <p:spPr>
          <a:xfrm>
            <a:off x="1351768" y="4514674"/>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mn-ea"/>
                <a:cs typeface="+mn-cs"/>
              </a:rPr>
              <a:t>NHSS</a:t>
            </a:r>
          </a:p>
        </p:txBody>
      </p:sp>
      <p:sp>
        <p:nvSpPr>
          <p:cNvPr id="9" name="CustomShape 20">
            <a:extLst>
              <a:ext uri="{FF2B5EF4-FFF2-40B4-BE49-F238E27FC236}">
                <a16:creationId xmlns:a16="http://schemas.microsoft.com/office/drawing/2014/main" id="{876C6C95-075A-5E13-5396-776C0F07F90E}"/>
              </a:ext>
            </a:extLst>
          </p:cNvPr>
          <p:cNvSpPr/>
          <p:nvPr/>
        </p:nvSpPr>
        <p:spPr>
          <a:xfrm>
            <a:off x="1351768" y="4750052"/>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National Emergency Management </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11" name="CustomShape 20">
            <a:extLst>
              <a:ext uri="{FF2B5EF4-FFF2-40B4-BE49-F238E27FC236}">
                <a16:creationId xmlns:a16="http://schemas.microsoft.com/office/drawing/2014/main" id="{0C247863-C305-EC31-C831-803B36604359}"/>
              </a:ext>
            </a:extLst>
          </p:cNvPr>
          <p:cNvSpPr/>
          <p:nvPr/>
        </p:nvSpPr>
        <p:spPr>
          <a:xfrm>
            <a:off x="1351768" y="4992342"/>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E</a:t>
            </a:r>
            <a:r>
              <a:rPr kumimoji="0" lang="en-IE" sz="700" b="0" i="0" u="none" strike="noStrike" kern="0" cap="none" spc="-1" normalizeH="0" baseline="0" noProof="0" dirty="0">
                <a:ln>
                  <a:noFill/>
                </a:ln>
                <a:solidFill>
                  <a:srgbClr val="051E33"/>
                </a:solidFill>
                <a:effectLst/>
                <a:uLnTx/>
                <a:uFillTx/>
                <a:latin typeface="Arial"/>
                <a:ea typeface="+mn-ea"/>
                <a:cs typeface="+mn-cs"/>
              </a:rPr>
              <a:t>U, North /South incl. CAWT</a:t>
            </a:r>
          </a:p>
        </p:txBody>
      </p:sp>
      <p:sp>
        <p:nvSpPr>
          <p:cNvPr id="12" name="CustomShape 20">
            <a:extLst>
              <a:ext uri="{FF2B5EF4-FFF2-40B4-BE49-F238E27FC236}">
                <a16:creationId xmlns:a16="http://schemas.microsoft.com/office/drawing/2014/main" id="{14673362-40DA-F6AB-6403-BBCADDFE53A9}"/>
              </a:ext>
            </a:extLst>
          </p:cNvPr>
          <p:cNvSpPr/>
          <p:nvPr/>
        </p:nvSpPr>
        <p:spPr>
          <a:xfrm>
            <a:off x="1351768" y="5211380"/>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mn-ea"/>
                <a:cs typeface="+mn-cs"/>
              </a:rPr>
              <a:t>National Appeals Service</a:t>
            </a:r>
          </a:p>
        </p:txBody>
      </p:sp>
      <p:sp>
        <p:nvSpPr>
          <p:cNvPr id="14" name="CustomShape 17">
            <a:extLst>
              <a:ext uri="{FF2B5EF4-FFF2-40B4-BE49-F238E27FC236}">
                <a16:creationId xmlns:a16="http://schemas.microsoft.com/office/drawing/2014/main" id="{A5B20D75-791C-CDDA-04BA-F78DB9313B42}"/>
              </a:ext>
            </a:extLst>
          </p:cNvPr>
          <p:cNvSpPr/>
          <p:nvPr/>
        </p:nvSpPr>
        <p:spPr>
          <a:xfrm>
            <a:off x="2303429" y="3833967"/>
            <a:ext cx="877379" cy="185527"/>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Mental</a:t>
            </a:r>
            <a:r>
              <a:rPr kumimoji="0" lang="en-IE" sz="700" b="0" i="0" u="none" strike="noStrike" kern="0" cap="none" spc="-1" normalizeH="0" baseline="0" noProof="0" dirty="0">
                <a:ln>
                  <a:noFill/>
                </a:ln>
                <a:solidFill>
                  <a:srgbClr val="051E33"/>
                </a:solidFill>
                <a:effectLst/>
                <a:uLnTx/>
                <a:uFillTx/>
                <a:latin typeface="Arial"/>
                <a:ea typeface="+mn-ea"/>
                <a:cs typeface="+mn-cs"/>
              </a:rPr>
              <a:t> Health</a:t>
            </a:r>
          </a:p>
        </p:txBody>
      </p:sp>
      <p:sp>
        <p:nvSpPr>
          <p:cNvPr id="16" name="CustomShape 18">
            <a:extLst>
              <a:ext uri="{FF2B5EF4-FFF2-40B4-BE49-F238E27FC236}">
                <a16:creationId xmlns:a16="http://schemas.microsoft.com/office/drawing/2014/main" id="{7C48AC27-84EA-1797-3099-0567CBEEC3AA}"/>
              </a:ext>
            </a:extLst>
          </p:cNvPr>
          <p:cNvSpPr/>
          <p:nvPr/>
        </p:nvSpPr>
        <p:spPr>
          <a:xfrm>
            <a:off x="2303429" y="4520956"/>
            <a:ext cx="877379" cy="185527"/>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Disability</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17" name="CustomShape 19">
            <a:extLst>
              <a:ext uri="{FF2B5EF4-FFF2-40B4-BE49-F238E27FC236}">
                <a16:creationId xmlns:a16="http://schemas.microsoft.com/office/drawing/2014/main" id="{FACA9383-8FAE-823E-2732-20B7471AC818}"/>
              </a:ext>
            </a:extLst>
          </p:cNvPr>
          <p:cNvSpPr/>
          <p:nvPr/>
        </p:nvSpPr>
        <p:spPr>
          <a:xfrm>
            <a:off x="2303429" y="4065345"/>
            <a:ext cx="877379" cy="185527"/>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Older Persons</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18" name="CustomShape 20">
            <a:extLst>
              <a:ext uri="{FF2B5EF4-FFF2-40B4-BE49-F238E27FC236}">
                <a16:creationId xmlns:a16="http://schemas.microsoft.com/office/drawing/2014/main" id="{C481B237-0557-5540-7427-98231C182944}"/>
              </a:ext>
            </a:extLst>
          </p:cNvPr>
          <p:cNvSpPr/>
          <p:nvPr/>
        </p:nvSpPr>
        <p:spPr>
          <a:xfrm>
            <a:off x="2303429" y="4752334"/>
            <a:ext cx="877379" cy="185527"/>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Social Inclusion</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19" name="CustomShape 22">
            <a:extLst>
              <a:ext uri="{FF2B5EF4-FFF2-40B4-BE49-F238E27FC236}">
                <a16:creationId xmlns:a16="http://schemas.microsoft.com/office/drawing/2014/main" id="{0E499CC6-DB25-1823-C4DB-02FE04EDFE34}"/>
              </a:ext>
            </a:extLst>
          </p:cNvPr>
          <p:cNvSpPr/>
          <p:nvPr/>
        </p:nvSpPr>
        <p:spPr>
          <a:xfrm>
            <a:off x="2303429" y="4296722"/>
            <a:ext cx="877379" cy="185527"/>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Primary Care</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21" name="CustomShape 20">
            <a:extLst>
              <a:ext uri="{FF2B5EF4-FFF2-40B4-BE49-F238E27FC236}">
                <a16:creationId xmlns:a16="http://schemas.microsoft.com/office/drawing/2014/main" id="{2BCA5052-6256-D62B-826C-80E39E98F976}"/>
              </a:ext>
            </a:extLst>
          </p:cNvPr>
          <p:cNvSpPr/>
          <p:nvPr/>
        </p:nvSpPr>
        <p:spPr>
          <a:xfrm>
            <a:off x="2303429" y="5219472"/>
            <a:ext cx="877379" cy="185527"/>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Acute Services</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24" name="CustomShape 17">
            <a:extLst>
              <a:ext uri="{FF2B5EF4-FFF2-40B4-BE49-F238E27FC236}">
                <a16:creationId xmlns:a16="http://schemas.microsoft.com/office/drawing/2014/main" id="{568CDF70-78E3-FBE0-EA32-9A6C55D9AB38}"/>
              </a:ext>
            </a:extLst>
          </p:cNvPr>
          <p:cNvSpPr/>
          <p:nvPr/>
        </p:nvSpPr>
        <p:spPr>
          <a:xfrm>
            <a:off x="2302061" y="3833965"/>
            <a:ext cx="877379" cy="197028"/>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Mental</a:t>
            </a:r>
            <a:r>
              <a:rPr kumimoji="0" lang="en-IE" sz="700" b="0" i="0" u="none" strike="noStrike" kern="0" cap="none" spc="-1" normalizeH="0" baseline="0" noProof="0" dirty="0">
                <a:ln>
                  <a:noFill/>
                </a:ln>
                <a:solidFill>
                  <a:srgbClr val="051E33"/>
                </a:solidFill>
                <a:effectLst/>
                <a:uLnTx/>
                <a:uFillTx/>
                <a:latin typeface="Arial"/>
                <a:ea typeface="+mn-ea"/>
                <a:cs typeface="+mn-cs"/>
              </a:rPr>
              <a:t> Health, Children, Adults</a:t>
            </a:r>
          </a:p>
        </p:txBody>
      </p:sp>
      <p:sp>
        <p:nvSpPr>
          <p:cNvPr id="25" name="CustomShape 18">
            <a:extLst>
              <a:ext uri="{FF2B5EF4-FFF2-40B4-BE49-F238E27FC236}">
                <a16:creationId xmlns:a16="http://schemas.microsoft.com/office/drawing/2014/main" id="{CDFB4FB7-F08F-2F51-AA93-0D5EE905E9C7}"/>
              </a:ext>
            </a:extLst>
          </p:cNvPr>
          <p:cNvSpPr/>
          <p:nvPr/>
        </p:nvSpPr>
        <p:spPr>
          <a:xfrm>
            <a:off x="2302061" y="4520955"/>
            <a:ext cx="877379" cy="191924"/>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Disability, Children, Adults</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26" name="CustomShape 19">
            <a:extLst>
              <a:ext uri="{FF2B5EF4-FFF2-40B4-BE49-F238E27FC236}">
                <a16:creationId xmlns:a16="http://schemas.microsoft.com/office/drawing/2014/main" id="{EDE19619-47DA-EB79-3865-AAE2509F9EAB}"/>
              </a:ext>
            </a:extLst>
          </p:cNvPr>
          <p:cNvSpPr/>
          <p:nvPr/>
        </p:nvSpPr>
        <p:spPr>
          <a:xfrm>
            <a:off x="2302061" y="4065343"/>
            <a:ext cx="877379" cy="190630"/>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Older Persons</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27" name="CustomShape 20">
            <a:extLst>
              <a:ext uri="{FF2B5EF4-FFF2-40B4-BE49-F238E27FC236}">
                <a16:creationId xmlns:a16="http://schemas.microsoft.com/office/drawing/2014/main" id="{61F85C2E-D58B-2964-20CF-6C3DBF662ACD}"/>
              </a:ext>
            </a:extLst>
          </p:cNvPr>
          <p:cNvSpPr/>
          <p:nvPr/>
        </p:nvSpPr>
        <p:spPr>
          <a:xfrm>
            <a:off x="2302061" y="4752332"/>
            <a:ext cx="877379"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Social Inclusion</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30" name="CustomShape 22">
            <a:extLst>
              <a:ext uri="{FF2B5EF4-FFF2-40B4-BE49-F238E27FC236}">
                <a16:creationId xmlns:a16="http://schemas.microsoft.com/office/drawing/2014/main" id="{C1543CBA-D9F5-4A11-D1E4-EF48306D78F1}"/>
              </a:ext>
            </a:extLst>
          </p:cNvPr>
          <p:cNvSpPr/>
          <p:nvPr/>
        </p:nvSpPr>
        <p:spPr>
          <a:xfrm>
            <a:off x="2302061" y="4287756"/>
            <a:ext cx="877379" cy="197029"/>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Primary Care</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48" name="CustomShape 20">
            <a:extLst>
              <a:ext uri="{FF2B5EF4-FFF2-40B4-BE49-F238E27FC236}">
                <a16:creationId xmlns:a16="http://schemas.microsoft.com/office/drawing/2014/main" id="{33B28378-00C3-A1C8-AB78-C5A683E64ADA}"/>
              </a:ext>
            </a:extLst>
          </p:cNvPr>
          <p:cNvSpPr/>
          <p:nvPr/>
        </p:nvSpPr>
        <p:spPr>
          <a:xfrm>
            <a:off x="2300691" y="5217322"/>
            <a:ext cx="877379" cy="555881"/>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mn-ea"/>
                <a:cs typeface="+mn-cs"/>
              </a:rPr>
              <a:t>Health &amp; Wellbeing, Global Health &amp; Inclusion, Human Rights &amp; Equality, Climate Action</a:t>
            </a:r>
          </a:p>
        </p:txBody>
      </p:sp>
      <p:sp>
        <p:nvSpPr>
          <p:cNvPr id="449" name="CustomShape 20">
            <a:extLst>
              <a:ext uri="{FF2B5EF4-FFF2-40B4-BE49-F238E27FC236}">
                <a16:creationId xmlns:a16="http://schemas.microsoft.com/office/drawing/2014/main" id="{600B7BD4-7247-CBAC-EB6F-29275CBF5319}"/>
              </a:ext>
            </a:extLst>
          </p:cNvPr>
          <p:cNvSpPr/>
          <p:nvPr/>
        </p:nvSpPr>
        <p:spPr>
          <a:xfrm>
            <a:off x="2300691" y="4992342"/>
            <a:ext cx="877379" cy="185527"/>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Acute Services</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53" name="CustomShape 17">
            <a:extLst>
              <a:ext uri="{FF2B5EF4-FFF2-40B4-BE49-F238E27FC236}">
                <a16:creationId xmlns:a16="http://schemas.microsoft.com/office/drawing/2014/main" id="{ED9D112E-C1E3-4BAB-F6B7-883230F49A24}"/>
              </a:ext>
            </a:extLst>
          </p:cNvPr>
          <p:cNvSpPr/>
          <p:nvPr/>
        </p:nvSpPr>
        <p:spPr>
          <a:xfrm>
            <a:off x="3209931" y="3833243"/>
            <a:ext cx="900000" cy="202881"/>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1" normalizeH="0" baseline="0" noProof="0" dirty="0">
                <a:ln>
                  <a:noFill/>
                </a:ln>
                <a:solidFill>
                  <a:srgbClr val="051E33"/>
                </a:solidFill>
                <a:effectLst/>
                <a:uLnTx/>
                <a:uFillTx/>
                <a:latin typeface="Arial"/>
                <a:ea typeface="+mn-ea"/>
                <a:cs typeface="+mn-cs"/>
              </a:rPr>
              <a:t>Clinical Programmes, Pathways</a:t>
            </a:r>
            <a:endParaRPr kumimoji="0" lang="en-IE" sz="600" b="0" i="0" u="none" strike="noStrike" kern="0" cap="none" spc="-1" normalizeH="0" baseline="0" noProof="0" dirty="0">
              <a:ln>
                <a:noFill/>
              </a:ln>
              <a:solidFill>
                <a:srgbClr val="051E33"/>
              </a:solidFill>
              <a:effectLst/>
              <a:uLnTx/>
              <a:uFillTx/>
              <a:latin typeface="Arial"/>
              <a:ea typeface="+mn-ea"/>
              <a:cs typeface="+mn-cs"/>
            </a:endParaRPr>
          </a:p>
        </p:txBody>
      </p:sp>
      <p:sp>
        <p:nvSpPr>
          <p:cNvPr id="454" name="CustomShape 18">
            <a:extLst>
              <a:ext uri="{FF2B5EF4-FFF2-40B4-BE49-F238E27FC236}">
                <a16:creationId xmlns:a16="http://schemas.microsoft.com/office/drawing/2014/main" id="{2362539F-34B4-6C9C-64ED-3F283186B073}"/>
              </a:ext>
            </a:extLst>
          </p:cNvPr>
          <p:cNvSpPr/>
          <p:nvPr/>
        </p:nvSpPr>
        <p:spPr>
          <a:xfrm>
            <a:off x="3209931" y="4522764"/>
            <a:ext cx="900000" cy="191174"/>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Population &amp; Public Health</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55" name="CustomShape 19">
            <a:extLst>
              <a:ext uri="{FF2B5EF4-FFF2-40B4-BE49-F238E27FC236}">
                <a16:creationId xmlns:a16="http://schemas.microsoft.com/office/drawing/2014/main" id="{8E322CFC-FD7A-27A8-7F9B-E504CE280BF3}"/>
              </a:ext>
            </a:extLst>
          </p:cNvPr>
          <p:cNvSpPr/>
          <p:nvPr/>
        </p:nvSpPr>
        <p:spPr>
          <a:xfrm>
            <a:off x="3209931" y="4067876"/>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NCCP</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56" name="CustomShape 20">
            <a:extLst>
              <a:ext uri="{FF2B5EF4-FFF2-40B4-BE49-F238E27FC236}">
                <a16:creationId xmlns:a16="http://schemas.microsoft.com/office/drawing/2014/main" id="{5FA69ACC-4408-3260-B1DF-3ED874C8D8AA}"/>
              </a:ext>
            </a:extLst>
          </p:cNvPr>
          <p:cNvSpPr/>
          <p:nvPr/>
        </p:nvSpPr>
        <p:spPr>
          <a:xfrm>
            <a:off x="3209931" y="4753779"/>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AMRIC</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57" name="CustomShape 22">
            <a:extLst>
              <a:ext uri="{FF2B5EF4-FFF2-40B4-BE49-F238E27FC236}">
                <a16:creationId xmlns:a16="http://schemas.microsoft.com/office/drawing/2014/main" id="{632FD9BD-B6A2-8D14-7487-E66AA23B0519}"/>
              </a:ext>
            </a:extLst>
          </p:cNvPr>
          <p:cNvSpPr/>
          <p:nvPr/>
        </p:nvSpPr>
        <p:spPr>
          <a:xfrm>
            <a:off x="3209931" y="4289928"/>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NWIHP</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58" name="CustomShape 20">
            <a:extLst>
              <a:ext uri="{FF2B5EF4-FFF2-40B4-BE49-F238E27FC236}">
                <a16:creationId xmlns:a16="http://schemas.microsoft.com/office/drawing/2014/main" id="{43C3BA2D-0706-7F3A-2EDE-8284584A446E}"/>
              </a:ext>
            </a:extLst>
          </p:cNvPr>
          <p:cNvSpPr/>
          <p:nvPr/>
        </p:nvSpPr>
        <p:spPr>
          <a:xfrm>
            <a:off x="3209931" y="4984795"/>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NSS</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60" name="CustomShape 20">
            <a:extLst>
              <a:ext uri="{FF2B5EF4-FFF2-40B4-BE49-F238E27FC236}">
                <a16:creationId xmlns:a16="http://schemas.microsoft.com/office/drawing/2014/main" id="{AF80690E-3C9B-AD20-CADA-430A20F6CA9E}"/>
              </a:ext>
            </a:extLst>
          </p:cNvPr>
          <p:cNvSpPr/>
          <p:nvPr/>
        </p:nvSpPr>
        <p:spPr>
          <a:xfrm>
            <a:off x="3209931" y="5215811"/>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ODTI</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61" name="CustomShape 20">
            <a:extLst>
              <a:ext uri="{FF2B5EF4-FFF2-40B4-BE49-F238E27FC236}">
                <a16:creationId xmlns:a16="http://schemas.microsoft.com/office/drawing/2014/main" id="{11F6FC91-1D59-C91F-FECE-C16358CDC898}"/>
              </a:ext>
            </a:extLst>
          </p:cNvPr>
          <p:cNvSpPr/>
          <p:nvPr/>
        </p:nvSpPr>
        <p:spPr>
          <a:xfrm>
            <a:off x="3209931" y="5444708"/>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Academics                     &amp; Research</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62" name="CustomShape 20">
            <a:extLst>
              <a:ext uri="{FF2B5EF4-FFF2-40B4-BE49-F238E27FC236}">
                <a16:creationId xmlns:a16="http://schemas.microsoft.com/office/drawing/2014/main" id="{E930A98C-4A50-F674-4182-578C1930E5B8}"/>
              </a:ext>
            </a:extLst>
          </p:cNvPr>
          <p:cNvSpPr/>
          <p:nvPr/>
        </p:nvSpPr>
        <p:spPr>
          <a:xfrm>
            <a:off x="3209929" y="5670775"/>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NDTP </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63" name="CustomShape 20">
            <a:extLst>
              <a:ext uri="{FF2B5EF4-FFF2-40B4-BE49-F238E27FC236}">
                <a16:creationId xmlns:a16="http://schemas.microsoft.com/office/drawing/2014/main" id="{0AD1B40D-3733-09B8-BBCC-83310FA5F5B8}"/>
              </a:ext>
            </a:extLst>
          </p:cNvPr>
          <p:cNvSpPr/>
          <p:nvPr/>
        </p:nvSpPr>
        <p:spPr>
          <a:xfrm>
            <a:off x="3209929" y="5895118"/>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National Patient Safety Office</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65" name="CustomShape 20">
            <a:extLst>
              <a:ext uri="{FF2B5EF4-FFF2-40B4-BE49-F238E27FC236}">
                <a16:creationId xmlns:a16="http://schemas.microsoft.com/office/drawing/2014/main" id="{E87825E7-A862-ADD2-9B30-98F14EDAC0FE}"/>
              </a:ext>
            </a:extLst>
          </p:cNvPr>
          <p:cNvSpPr/>
          <p:nvPr/>
        </p:nvSpPr>
        <p:spPr>
          <a:xfrm>
            <a:off x="3210303" y="6115507"/>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mn-ea"/>
                <a:cs typeface="+mn-cs"/>
              </a:rPr>
              <a:t>National Genetics and Genomics Office</a:t>
            </a:r>
          </a:p>
        </p:txBody>
      </p:sp>
      <p:sp>
        <p:nvSpPr>
          <p:cNvPr id="467" name="CustomShape 17">
            <a:extLst>
              <a:ext uri="{FF2B5EF4-FFF2-40B4-BE49-F238E27FC236}">
                <a16:creationId xmlns:a16="http://schemas.microsoft.com/office/drawing/2014/main" id="{7166C704-A0FA-02B1-FF2F-7F7040EC6607}"/>
              </a:ext>
            </a:extLst>
          </p:cNvPr>
          <p:cNvSpPr/>
          <p:nvPr/>
        </p:nvSpPr>
        <p:spPr>
          <a:xfrm>
            <a:off x="9492030" y="2148257"/>
            <a:ext cx="1719835" cy="322566"/>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ONMSD, National SW Office incl Safeguarding Unit, HSCP Office</a:t>
            </a:r>
          </a:p>
        </p:txBody>
      </p:sp>
      <p:sp>
        <p:nvSpPr>
          <p:cNvPr id="468" name="CustomShape 17">
            <a:extLst>
              <a:ext uri="{FF2B5EF4-FFF2-40B4-BE49-F238E27FC236}">
                <a16:creationId xmlns:a16="http://schemas.microsoft.com/office/drawing/2014/main" id="{167248EA-F725-C6DD-539C-355D0D14622E}"/>
              </a:ext>
            </a:extLst>
          </p:cNvPr>
          <p:cNvSpPr/>
          <p:nvPr/>
        </p:nvSpPr>
        <p:spPr>
          <a:xfrm>
            <a:off x="7234446" y="3861752"/>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Financial Planning &amp; Performance</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71" name="CustomShape 19">
            <a:extLst>
              <a:ext uri="{FF2B5EF4-FFF2-40B4-BE49-F238E27FC236}">
                <a16:creationId xmlns:a16="http://schemas.microsoft.com/office/drawing/2014/main" id="{7376E43F-7CAD-0BBE-F19B-710F5A7225D5}"/>
              </a:ext>
            </a:extLst>
          </p:cNvPr>
          <p:cNvSpPr/>
          <p:nvPr/>
        </p:nvSpPr>
        <p:spPr>
          <a:xfrm>
            <a:off x="7234446" y="5234060"/>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National Procurement</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73" name="CustomShape 20">
            <a:extLst>
              <a:ext uri="{FF2B5EF4-FFF2-40B4-BE49-F238E27FC236}">
                <a16:creationId xmlns:a16="http://schemas.microsoft.com/office/drawing/2014/main" id="{9B112E98-A2BA-3CB4-8110-9415FE65BD05}"/>
              </a:ext>
            </a:extLst>
          </p:cNvPr>
          <p:cNvSpPr/>
          <p:nvPr/>
        </p:nvSpPr>
        <p:spPr>
          <a:xfrm>
            <a:off x="7234446" y="5007552"/>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Health Region Finance Support</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74" name="CustomShape 18">
            <a:extLst>
              <a:ext uri="{FF2B5EF4-FFF2-40B4-BE49-F238E27FC236}">
                <a16:creationId xmlns:a16="http://schemas.microsoft.com/office/drawing/2014/main" id="{2999A563-E6BF-8CB0-7974-C86B8547DD28}"/>
              </a:ext>
            </a:extLst>
          </p:cNvPr>
          <p:cNvSpPr/>
          <p:nvPr/>
        </p:nvSpPr>
        <p:spPr>
          <a:xfrm>
            <a:off x="7234446" y="4548849"/>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Finance Reform, IFMS</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76" name="CustomShape 19">
            <a:extLst>
              <a:ext uri="{FF2B5EF4-FFF2-40B4-BE49-F238E27FC236}">
                <a16:creationId xmlns:a16="http://schemas.microsoft.com/office/drawing/2014/main" id="{A219D1C5-ADD7-DD2C-5467-40341B51F54C}"/>
              </a:ext>
            </a:extLst>
          </p:cNvPr>
          <p:cNvSpPr/>
          <p:nvPr/>
        </p:nvSpPr>
        <p:spPr>
          <a:xfrm>
            <a:off x="7234446" y="4093238"/>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Costing &amp; Pricing </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78" name="CustomShape 20">
            <a:extLst>
              <a:ext uri="{FF2B5EF4-FFF2-40B4-BE49-F238E27FC236}">
                <a16:creationId xmlns:a16="http://schemas.microsoft.com/office/drawing/2014/main" id="{1A37BB6A-D1F4-6254-B7B7-DC74449BBAF1}"/>
              </a:ext>
            </a:extLst>
          </p:cNvPr>
          <p:cNvSpPr/>
          <p:nvPr/>
        </p:nvSpPr>
        <p:spPr>
          <a:xfrm>
            <a:off x="7234446" y="4780227"/>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Finance Shared Services</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79" name="CustomShape 22">
            <a:extLst>
              <a:ext uri="{FF2B5EF4-FFF2-40B4-BE49-F238E27FC236}">
                <a16:creationId xmlns:a16="http://schemas.microsoft.com/office/drawing/2014/main" id="{B12E444F-1964-959D-FB76-877D656C3F22}"/>
              </a:ext>
            </a:extLst>
          </p:cNvPr>
          <p:cNvSpPr/>
          <p:nvPr/>
        </p:nvSpPr>
        <p:spPr>
          <a:xfrm>
            <a:off x="7234446" y="4324615"/>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Finance Specialists</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81" name="CustomShape 19">
            <a:extLst>
              <a:ext uri="{FF2B5EF4-FFF2-40B4-BE49-F238E27FC236}">
                <a16:creationId xmlns:a16="http://schemas.microsoft.com/office/drawing/2014/main" id="{402D3A6B-FBFE-05E2-F099-1D22FD2DFE1C}"/>
              </a:ext>
            </a:extLst>
          </p:cNvPr>
          <p:cNvSpPr/>
          <p:nvPr/>
        </p:nvSpPr>
        <p:spPr>
          <a:xfrm>
            <a:off x="7240281" y="5457299"/>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mn-ea"/>
                <a:cs typeface="+mn-cs"/>
              </a:rPr>
              <a:t>SLA Compliance Unit</a:t>
            </a:r>
          </a:p>
        </p:txBody>
      </p:sp>
      <p:sp>
        <p:nvSpPr>
          <p:cNvPr id="482" name="CustomShape 17">
            <a:extLst>
              <a:ext uri="{FF2B5EF4-FFF2-40B4-BE49-F238E27FC236}">
                <a16:creationId xmlns:a16="http://schemas.microsoft.com/office/drawing/2014/main" id="{8D9491B7-47A0-00C3-2E1D-6032F460272D}"/>
              </a:ext>
            </a:extLst>
          </p:cNvPr>
          <p:cNvSpPr/>
          <p:nvPr/>
        </p:nvSpPr>
        <p:spPr>
          <a:xfrm>
            <a:off x="6314502" y="3859529"/>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Workforce Planning</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83" name="CustomShape 18">
            <a:extLst>
              <a:ext uri="{FF2B5EF4-FFF2-40B4-BE49-F238E27FC236}">
                <a16:creationId xmlns:a16="http://schemas.microsoft.com/office/drawing/2014/main" id="{844283A7-D371-05D3-9F70-EE71E17DA85A}"/>
              </a:ext>
            </a:extLst>
          </p:cNvPr>
          <p:cNvSpPr/>
          <p:nvPr/>
        </p:nvSpPr>
        <p:spPr>
          <a:xfrm>
            <a:off x="6314502" y="4553286"/>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HR Specialist Services</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84" name="CustomShape 19">
            <a:extLst>
              <a:ext uri="{FF2B5EF4-FFF2-40B4-BE49-F238E27FC236}">
                <a16:creationId xmlns:a16="http://schemas.microsoft.com/office/drawing/2014/main" id="{B8BBA510-D81B-7C1A-4D57-B8339898A1A7}"/>
              </a:ext>
            </a:extLst>
          </p:cNvPr>
          <p:cNvSpPr/>
          <p:nvPr/>
        </p:nvSpPr>
        <p:spPr>
          <a:xfrm>
            <a:off x="6314502" y="4090781"/>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HR Shared Services</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85" name="CustomShape 20">
            <a:extLst>
              <a:ext uri="{FF2B5EF4-FFF2-40B4-BE49-F238E27FC236}">
                <a16:creationId xmlns:a16="http://schemas.microsoft.com/office/drawing/2014/main" id="{13A777AB-EE69-0FE9-673C-DA9FD353C65B}"/>
              </a:ext>
            </a:extLst>
          </p:cNvPr>
          <p:cNvSpPr/>
          <p:nvPr/>
        </p:nvSpPr>
        <p:spPr>
          <a:xfrm>
            <a:off x="6314502" y="4777394"/>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Employee Relations </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86" name="CustomShape 22">
            <a:extLst>
              <a:ext uri="{FF2B5EF4-FFF2-40B4-BE49-F238E27FC236}">
                <a16:creationId xmlns:a16="http://schemas.microsoft.com/office/drawing/2014/main" id="{708442A8-9FBD-C9D0-F3F5-FB576DAA5B1A}"/>
              </a:ext>
            </a:extLst>
          </p:cNvPr>
          <p:cNvSpPr/>
          <p:nvPr/>
        </p:nvSpPr>
        <p:spPr>
          <a:xfrm>
            <a:off x="6314502" y="4322034"/>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Leadership &amp; Capability</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87" name="CustomShape 20">
            <a:extLst>
              <a:ext uri="{FF2B5EF4-FFF2-40B4-BE49-F238E27FC236}">
                <a16:creationId xmlns:a16="http://schemas.microsoft.com/office/drawing/2014/main" id="{D86CE4C4-C23D-5BBD-9DA3-31CB46E210B9}"/>
              </a:ext>
            </a:extLst>
          </p:cNvPr>
          <p:cNvSpPr/>
          <p:nvPr/>
        </p:nvSpPr>
        <p:spPr>
          <a:xfrm>
            <a:off x="6314502" y="5008647"/>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NISRP</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88" name="CustomShape 20">
            <a:extLst>
              <a:ext uri="{FF2B5EF4-FFF2-40B4-BE49-F238E27FC236}">
                <a16:creationId xmlns:a16="http://schemas.microsoft.com/office/drawing/2014/main" id="{D886E745-A260-4297-C917-D3929DE50FE4}"/>
              </a:ext>
            </a:extLst>
          </p:cNvPr>
          <p:cNvSpPr/>
          <p:nvPr/>
        </p:nvSpPr>
        <p:spPr>
          <a:xfrm>
            <a:off x="6314502" y="5232752"/>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Staff Health &amp; Wellbeing</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89" name="CustomShape 20">
            <a:extLst>
              <a:ext uri="{FF2B5EF4-FFF2-40B4-BE49-F238E27FC236}">
                <a16:creationId xmlns:a16="http://schemas.microsoft.com/office/drawing/2014/main" id="{35CC1F62-DB08-D5BC-A02A-B4B6C6748933}"/>
              </a:ext>
            </a:extLst>
          </p:cNvPr>
          <p:cNvSpPr/>
          <p:nvPr/>
        </p:nvSpPr>
        <p:spPr>
          <a:xfrm>
            <a:off x="6313048" y="5457534"/>
            <a:ext cx="900000" cy="186437"/>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mn-ea"/>
                <a:cs typeface="+mn-cs"/>
              </a:rPr>
              <a:t>Public Sector Duty </a:t>
            </a:r>
          </a:p>
        </p:txBody>
      </p:sp>
      <p:sp>
        <p:nvSpPr>
          <p:cNvPr id="490" name="CustomShape 17">
            <a:extLst>
              <a:ext uri="{FF2B5EF4-FFF2-40B4-BE49-F238E27FC236}">
                <a16:creationId xmlns:a16="http://schemas.microsoft.com/office/drawing/2014/main" id="{B45EFF2A-FE29-18AE-CEAA-5CE8E8F5948C}"/>
              </a:ext>
            </a:extLst>
          </p:cNvPr>
          <p:cNvSpPr/>
          <p:nvPr/>
        </p:nvSpPr>
        <p:spPr>
          <a:xfrm>
            <a:off x="10010447" y="3854122"/>
            <a:ext cx="890847" cy="202880"/>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Major Capital Projects</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91" name="CustomShape 19">
            <a:extLst>
              <a:ext uri="{FF2B5EF4-FFF2-40B4-BE49-F238E27FC236}">
                <a16:creationId xmlns:a16="http://schemas.microsoft.com/office/drawing/2014/main" id="{9A60E615-1824-9E8A-82F4-7DDBD3528C7E}"/>
              </a:ext>
            </a:extLst>
          </p:cNvPr>
          <p:cNvSpPr/>
          <p:nvPr/>
        </p:nvSpPr>
        <p:spPr>
          <a:xfrm>
            <a:off x="10010447" y="4086938"/>
            <a:ext cx="890847" cy="202880"/>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DejaVu Sans"/>
                <a:cs typeface="+mn-cs"/>
              </a:rPr>
              <a:t>National Office</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92" name="CustomShape 22">
            <a:extLst>
              <a:ext uri="{FF2B5EF4-FFF2-40B4-BE49-F238E27FC236}">
                <a16:creationId xmlns:a16="http://schemas.microsoft.com/office/drawing/2014/main" id="{7EB1D7B5-E89A-14CF-9762-451FA5306AA1}"/>
              </a:ext>
            </a:extLst>
          </p:cNvPr>
          <p:cNvSpPr/>
          <p:nvPr/>
        </p:nvSpPr>
        <p:spPr>
          <a:xfrm>
            <a:off x="10010447" y="4319755"/>
            <a:ext cx="890847" cy="202880"/>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mn-ea"/>
                <a:cs typeface="+mn-cs"/>
              </a:rPr>
              <a:t>Sustainability</a:t>
            </a:r>
          </a:p>
        </p:txBody>
      </p:sp>
      <p:sp>
        <p:nvSpPr>
          <p:cNvPr id="493" name="CustomShape 22">
            <a:extLst>
              <a:ext uri="{FF2B5EF4-FFF2-40B4-BE49-F238E27FC236}">
                <a16:creationId xmlns:a16="http://schemas.microsoft.com/office/drawing/2014/main" id="{1BAEA8D2-D259-B43E-8C4D-1CCDD2AC4408}"/>
              </a:ext>
            </a:extLst>
          </p:cNvPr>
          <p:cNvSpPr/>
          <p:nvPr/>
        </p:nvSpPr>
        <p:spPr>
          <a:xfrm>
            <a:off x="10005298" y="4553207"/>
            <a:ext cx="890847" cy="202880"/>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mn-ea"/>
                <a:cs typeface="+mn-cs"/>
              </a:rPr>
              <a:t>Regional Estates</a:t>
            </a:r>
          </a:p>
        </p:txBody>
      </p:sp>
      <p:sp>
        <p:nvSpPr>
          <p:cNvPr id="494" name="CustomShape 17">
            <a:extLst>
              <a:ext uri="{FF2B5EF4-FFF2-40B4-BE49-F238E27FC236}">
                <a16:creationId xmlns:a16="http://schemas.microsoft.com/office/drawing/2014/main" id="{51675CE9-09C8-7F1A-5F85-72B4FA28576F}"/>
              </a:ext>
            </a:extLst>
          </p:cNvPr>
          <p:cNvSpPr/>
          <p:nvPr/>
        </p:nvSpPr>
        <p:spPr>
          <a:xfrm>
            <a:off x="8158985" y="4092180"/>
            <a:ext cx="900000" cy="202881"/>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CISO</a:t>
            </a:r>
          </a:p>
        </p:txBody>
      </p:sp>
      <p:sp>
        <p:nvSpPr>
          <p:cNvPr id="495" name="CustomShape 18">
            <a:extLst>
              <a:ext uri="{FF2B5EF4-FFF2-40B4-BE49-F238E27FC236}">
                <a16:creationId xmlns:a16="http://schemas.microsoft.com/office/drawing/2014/main" id="{9B685D9F-21EB-7D7A-3BA4-C8A9BEBF118F}"/>
              </a:ext>
            </a:extLst>
          </p:cNvPr>
          <p:cNvSpPr/>
          <p:nvPr/>
        </p:nvSpPr>
        <p:spPr>
          <a:xfrm>
            <a:off x="8156873" y="5001658"/>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A2I</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96" name="CustomShape 22">
            <a:extLst>
              <a:ext uri="{FF2B5EF4-FFF2-40B4-BE49-F238E27FC236}">
                <a16:creationId xmlns:a16="http://schemas.microsoft.com/office/drawing/2014/main" id="{DCAA107B-6282-4B9C-F60A-938A2AFBF4AE}"/>
              </a:ext>
            </a:extLst>
          </p:cNvPr>
          <p:cNvSpPr/>
          <p:nvPr/>
        </p:nvSpPr>
        <p:spPr>
          <a:xfrm>
            <a:off x="8156873" y="4774702"/>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Technology</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97" name="CustomShape 20">
            <a:extLst>
              <a:ext uri="{FF2B5EF4-FFF2-40B4-BE49-F238E27FC236}">
                <a16:creationId xmlns:a16="http://schemas.microsoft.com/office/drawing/2014/main" id="{BAEC83D2-3D82-6F12-6F5C-6D8A85256F76}"/>
              </a:ext>
            </a:extLst>
          </p:cNvPr>
          <p:cNvSpPr/>
          <p:nvPr/>
        </p:nvSpPr>
        <p:spPr>
          <a:xfrm>
            <a:off x="8164017" y="5455570"/>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C</a:t>
            </a:r>
            <a:r>
              <a:rPr kumimoji="0" lang="en-IE" sz="700" b="0" i="0" u="none" strike="noStrike" kern="0" cap="none" spc="-1" normalizeH="0" baseline="0" noProof="0" dirty="0">
                <a:ln>
                  <a:noFill/>
                </a:ln>
                <a:solidFill>
                  <a:srgbClr val="051E33"/>
                </a:solidFill>
                <a:effectLst/>
                <a:uLnTx/>
                <a:uFillTx/>
                <a:latin typeface="Arial"/>
                <a:ea typeface="+mn-ea"/>
                <a:cs typeface="+mn-cs"/>
              </a:rPr>
              <a:t>SE</a:t>
            </a:r>
          </a:p>
        </p:txBody>
      </p:sp>
      <p:sp>
        <p:nvSpPr>
          <p:cNvPr id="498" name="CustomShape 20">
            <a:extLst>
              <a:ext uri="{FF2B5EF4-FFF2-40B4-BE49-F238E27FC236}">
                <a16:creationId xmlns:a16="http://schemas.microsoft.com/office/drawing/2014/main" id="{34A60459-4847-D4C6-A66E-FF364BF17B55}"/>
              </a:ext>
            </a:extLst>
          </p:cNvPr>
          <p:cNvSpPr/>
          <p:nvPr/>
        </p:nvSpPr>
        <p:spPr>
          <a:xfrm>
            <a:off x="8165306" y="5682526"/>
            <a:ext cx="891566" cy="18249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E Health</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499" name="CustomShape 20">
            <a:extLst>
              <a:ext uri="{FF2B5EF4-FFF2-40B4-BE49-F238E27FC236}">
                <a16:creationId xmlns:a16="http://schemas.microsoft.com/office/drawing/2014/main" id="{76742952-AE8A-9009-A96A-B97E8B69E2CE}"/>
              </a:ext>
            </a:extLst>
          </p:cNvPr>
          <p:cNvSpPr/>
          <p:nvPr/>
        </p:nvSpPr>
        <p:spPr>
          <a:xfrm>
            <a:off x="8156184" y="5899703"/>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Data and Information Governance</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500" name="CustomShape 20">
            <a:extLst>
              <a:ext uri="{FF2B5EF4-FFF2-40B4-BE49-F238E27FC236}">
                <a16:creationId xmlns:a16="http://schemas.microsoft.com/office/drawing/2014/main" id="{5BEA0315-7F2F-A8E4-7146-4AB562AD7837}"/>
              </a:ext>
            </a:extLst>
          </p:cNvPr>
          <p:cNvSpPr/>
          <p:nvPr/>
        </p:nvSpPr>
        <p:spPr>
          <a:xfrm>
            <a:off x="8156184" y="4551272"/>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IE" sz="700" b="0" i="0" u="none" strike="noStrike" kern="0" cap="none" spc="-1" normalizeH="0" baseline="0" noProof="0" dirty="0">
                <a:ln>
                  <a:noFill/>
                </a:ln>
                <a:solidFill>
                  <a:srgbClr val="051E33"/>
                </a:solidFill>
                <a:effectLst/>
                <a:uLnTx/>
                <a:uFillTx/>
                <a:latin typeface="Arial"/>
                <a:ea typeface="+mn-ea"/>
                <a:cs typeface="+mn-cs"/>
              </a:rPr>
              <a:t>Innovation</a:t>
            </a:r>
          </a:p>
        </p:txBody>
      </p:sp>
      <p:sp>
        <p:nvSpPr>
          <p:cNvPr id="501" name="CustomShape 20">
            <a:extLst>
              <a:ext uri="{FF2B5EF4-FFF2-40B4-BE49-F238E27FC236}">
                <a16:creationId xmlns:a16="http://schemas.microsoft.com/office/drawing/2014/main" id="{966E2EEA-AF18-7295-FA9C-9F7E3B7ADAC3}"/>
              </a:ext>
            </a:extLst>
          </p:cNvPr>
          <p:cNvSpPr/>
          <p:nvPr/>
        </p:nvSpPr>
        <p:spPr>
          <a:xfrm>
            <a:off x="8160041" y="5228614"/>
            <a:ext cx="900000" cy="199263"/>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90000"/>
              </a:lnSpc>
              <a:spcBef>
                <a:spcPts val="0"/>
              </a:spcBef>
              <a:spcAft>
                <a:spcPts val="281"/>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Transformation</a:t>
            </a:r>
            <a:endParaRPr kumimoji="0" lang="en-IE" sz="700" b="0" i="0" u="none" strike="noStrike" kern="0" cap="none" spc="-1" normalizeH="0" baseline="0" noProof="0" dirty="0">
              <a:ln>
                <a:noFill/>
              </a:ln>
              <a:solidFill>
                <a:srgbClr val="051E33"/>
              </a:solidFill>
              <a:effectLst/>
              <a:uLnTx/>
              <a:uFillTx/>
              <a:latin typeface="Arial"/>
              <a:ea typeface="+mn-ea"/>
              <a:cs typeface="+mn-cs"/>
            </a:endParaRPr>
          </a:p>
        </p:txBody>
      </p:sp>
      <p:sp>
        <p:nvSpPr>
          <p:cNvPr id="503" name="CustomShape 17">
            <a:extLst>
              <a:ext uri="{FF2B5EF4-FFF2-40B4-BE49-F238E27FC236}">
                <a16:creationId xmlns:a16="http://schemas.microsoft.com/office/drawing/2014/main" id="{3CECA64E-1CE0-9079-FDF2-EABBEF585DE8}"/>
              </a:ext>
            </a:extLst>
          </p:cNvPr>
          <p:cNvSpPr/>
          <p:nvPr/>
        </p:nvSpPr>
        <p:spPr>
          <a:xfrm>
            <a:off x="9087727" y="3851100"/>
            <a:ext cx="892262" cy="209406"/>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External Communications</a:t>
            </a:r>
          </a:p>
        </p:txBody>
      </p:sp>
      <p:sp>
        <p:nvSpPr>
          <p:cNvPr id="504" name="CustomShape 17">
            <a:extLst>
              <a:ext uri="{FF2B5EF4-FFF2-40B4-BE49-F238E27FC236}">
                <a16:creationId xmlns:a16="http://schemas.microsoft.com/office/drawing/2014/main" id="{9A678DD5-D16B-1696-AC21-BFC12DED89B2}"/>
              </a:ext>
            </a:extLst>
          </p:cNvPr>
          <p:cNvSpPr/>
          <p:nvPr/>
        </p:nvSpPr>
        <p:spPr>
          <a:xfrm>
            <a:off x="9083359" y="4089621"/>
            <a:ext cx="892262" cy="209406"/>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Internal Communications</a:t>
            </a:r>
          </a:p>
        </p:txBody>
      </p:sp>
      <p:sp>
        <p:nvSpPr>
          <p:cNvPr id="505" name="CustomShape 17">
            <a:extLst>
              <a:ext uri="{FF2B5EF4-FFF2-40B4-BE49-F238E27FC236}">
                <a16:creationId xmlns:a16="http://schemas.microsoft.com/office/drawing/2014/main" id="{A5FB4B8B-F0C6-B8E1-E0EB-8AF791BE10C4}"/>
              </a:ext>
            </a:extLst>
          </p:cNvPr>
          <p:cNvSpPr/>
          <p:nvPr/>
        </p:nvSpPr>
        <p:spPr>
          <a:xfrm>
            <a:off x="9087727" y="4319756"/>
            <a:ext cx="892262" cy="209406"/>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Complaints / Feedback</a:t>
            </a:r>
          </a:p>
        </p:txBody>
      </p:sp>
      <p:sp>
        <p:nvSpPr>
          <p:cNvPr id="506" name="CustomShape 17">
            <a:extLst>
              <a:ext uri="{FF2B5EF4-FFF2-40B4-BE49-F238E27FC236}">
                <a16:creationId xmlns:a16="http://schemas.microsoft.com/office/drawing/2014/main" id="{47A9BDD7-5211-F036-A138-22CDEA6FCAE6}"/>
              </a:ext>
            </a:extLst>
          </p:cNvPr>
          <p:cNvSpPr/>
          <p:nvPr/>
        </p:nvSpPr>
        <p:spPr>
          <a:xfrm>
            <a:off x="9087727" y="4553631"/>
            <a:ext cx="892262" cy="194481"/>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HSE Live</a:t>
            </a:r>
          </a:p>
        </p:txBody>
      </p:sp>
      <p:sp>
        <p:nvSpPr>
          <p:cNvPr id="507" name="CustomShape 17">
            <a:extLst>
              <a:ext uri="{FF2B5EF4-FFF2-40B4-BE49-F238E27FC236}">
                <a16:creationId xmlns:a16="http://schemas.microsoft.com/office/drawing/2014/main" id="{5BACDC06-E928-9EF6-26BB-791EEE9CFA14}"/>
              </a:ext>
            </a:extLst>
          </p:cNvPr>
          <p:cNvSpPr/>
          <p:nvPr/>
        </p:nvSpPr>
        <p:spPr>
          <a:xfrm>
            <a:off x="9093271" y="4775456"/>
            <a:ext cx="892262" cy="194480"/>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Parliamentary Affairs</a:t>
            </a:r>
          </a:p>
        </p:txBody>
      </p:sp>
      <p:sp>
        <p:nvSpPr>
          <p:cNvPr id="508" name="CustomShape 17">
            <a:extLst>
              <a:ext uri="{FF2B5EF4-FFF2-40B4-BE49-F238E27FC236}">
                <a16:creationId xmlns:a16="http://schemas.microsoft.com/office/drawing/2014/main" id="{E769A0EF-6195-06CA-73F8-A94979529405}"/>
              </a:ext>
            </a:extLst>
          </p:cNvPr>
          <p:cNvSpPr/>
          <p:nvPr/>
        </p:nvSpPr>
        <p:spPr>
          <a:xfrm>
            <a:off x="9093271" y="4997735"/>
            <a:ext cx="892262" cy="189948"/>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Digital Communications</a:t>
            </a:r>
          </a:p>
        </p:txBody>
      </p:sp>
      <p:sp>
        <p:nvSpPr>
          <p:cNvPr id="509" name="CustomShape 17">
            <a:extLst>
              <a:ext uri="{FF2B5EF4-FFF2-40B4-BE49-F238E27FC236}">
                <a16:creationId xmlns:a16="http://schemas.microsoft.com/office/drawing/2014/main" id="{1C68DC72-146E-8180-85F6-E872DA1300E8}"/>
              </a:ext>
            </a:extLst>
          </p:cNvPr>
          <p:cNvSpPr/>
          <p:nvPr/>
        </p:nvSpPr>
        <p:spPr>
          <a:xfrm>
            <a:off x="8157166" y="4319882"/>
            <a:ext cx="900000" cy="202881"/>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IIS</a:t>
            </a:r>
          </a:p>
        </p:txBody>
      </p:sp>
      <p:sp>
        <p:nvSpPr>
          <p:cNvPr id="510" name="CustomShape 17">
            <a:extLst>
              <a:ext uri="{FF2B5EF4-FFF2-40B4-BE49-F238E27FC236}">
                <a16:creationId xmlns:a16="http://schemas.microsoft.com/office/drawing/2014/main" id="{751941C6-5306-C2B0-19CA-0D418F0EAEE4}"/>
              </a:ext>
            </a:extLst>
          </p:cNvPr>
          <p:cNvSpPr/>
          <p:nvPr/>
        </p:nvSpPr>
        <p:spPr>
          <a:xfrm>
            <a:off x="8160983" y="3855009"/>
            <a:ext cx="900000" cy="202881"/>
          </a:xfrm>
          <a:prstGeom prst="rect">
            <a:avLst/>
          </a:prstGeom>
          <a:solidFill>
            <a:srgbClr val="D9D9D9"/>
          </a:solidFill>
          <a:ln w="25400" cap="flat" cmpd="sng" algn="ctr">
            <a:noFill/>
            <a:prstDash val="solid"/>
          </a:ln>
          <a:effectLst/>
        </p:spPr>
        <p:txBody>
          <a:bodyPr lIns="5760" tIns="5760" rIns="5760" bIns="576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1" normalizeH="0" baseline="0" noProof="0" dirty="0">
                <a:ln>
                  <a:noFill/>
                </a:ln>
                <a:solidFill>
                  <a:srgbClr val="051E33"/>
                </a:solidFill>
                <a:effectLst/>
                <a:uLnTx/>
                <a:uFillTx/>
                <a:latin typeface="Arial"/>
                <a:ea typeface="+mn-ea"/>
                <a:cs typeface="+mn-cs"/>
              </a:rPr>
              <a:t>CIO</a:t>
            </a:r>
          </a:p>
        </p:txBody>
      </p:sp>
      <p:sp>
        <p:nvSpPr>
          <p:cNvPr id="511" name="Rectangle 510">
            <a:extLst>
              <a:ext uri="{FF2B5EF4-FFF2-40B4-BE49-F238E27FC236}">
                <a16:creationId xmlns:a16="http://schemas.microsoft.com/office/drawing/2014/main" id="{4B94BC42-3212-7A4C-31D6-2E67AEA7C090}"/>
              </a:ext>
            </a:extLst>
          </p:cNvPr>
          <p:cNvSpPr/>
          <p:nvPr/>
        </p:nvSpPr>
        <p:spPr>
          <a:xfrm>
            <a:off x="9257040" y="799669"/>
            <a:ext cx="195742" cy="979852"/>
          </a:xfrm>
          <a:prstGeom prst="rect">
            <a:avLst/>
          </a:prstGeom>
          <a:solidFill>
            <a:schemeClr val="accent5"/>
          </a:solidFill>
          <a:ln w="19050" cap="flat" cmpd="sng" algn="ctr">
            <a:solidFill>
              <a:sysClr val="window" lastClr="FFFFFF"/>
            </a:solidFill>
            <a:prstDash val="solid"/>
          </a:ln>
          <a:effectLst/>
        </p:spPr>
        <p:txBody>
          <a:bodyPr vert="vert27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a:ea typeface="+mn-ea"/>
                <a:cs typeface="+mn-cs"/>
              </a:rPr>
              <a:t>ND - Joe Ryan</a:t>
            </a:r>
            <a:endParaRPr kumimoji="0" lang="en-IE" sz="600" b="1" i="0" u="none" strike="noStrike" kern="0" cap="none" spc="0" normalizeH="0" baseline="0" noProof="0" dirty="0">
              <a:ln>
                <a:noFill/>
              </a:ln>
              <a:solidFill>
                <a:prstClr val="white"/>
              </a:solidFill>
              <a:effectLst/>
              <a:uLnTx/>
              <a:uFillTx/>
              <a:latin typeface="Arial"/>
              <a:ea typeface="+mn-ea"/>
              <a:cs typeface="+mn-cs"/>
            </a:endParaRPr>
          </a:p>
        </p:txBody>
      </p:sp>
      <p:pic>
        <p:nvPicPr>
          <p:cNvPr id="13" name="Picture 12"/>
          <p:cNvPicPr>
            <a:picLocks noChangeAspect="1"/>
          </p:cNvPicPr>
          <p:nvPr/>
        </p:nvPicPr>
        <p:blipFill>
          <a:blip r:embed="rId3"/>
          <a:stretch>
            <a:fillRect/>
          </a:stretch>
        </p:blipFill>
        <p:spPr>
          <a:xfrm>
            <a:off x="10629646" y="6314770"/>
            <a:ext cx="1164437" cy="323116"/>
          </a:xfrm>
          <a:prstGeom prst="rect">
            <a:avLst/>
          </a:prstGeom>
        </p:spPr>
      </p:pic>
    </p:spTree>
    <p:extLst>
      <p:ext uri="{BB962C8B-B14F-4D97-AF65-F5344CB8AC3E}">
        <p14:creationId xmlns:p14="http://schemas.microsoft.com/office/powerpoint/2010/main" val="4269828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927A940-FF4B-4CD5-99C3-211F21A98D3A}" type="slidenum">
              <a:rPr lang="en-IE" smtClean="0"/>
              <a:pPr/>
              <a:t>13</a:t>
            </a:fld>
            <a:endParaRPr lang="en-IE" dirty="0"/>
          </a:p>
        </p:txBody>
      </p:sp>
      <p:sp>
        <p:nvSpPr>
          <p:cNvPr id="3" name="Content Placeholder 2"/>
          <p:cNvSpPr>
            <a:spLocks noGrp="1"/>
          </p:cNvSpPr>
          <p:nvPr>
            <p:ph sz="quarter" idx="11"/>
          </p:nvPr>
        </p:nvSpPr>
        <p:spPr>
          <a:xfrm>
            <a:off x="148101" y="892885"/>
            <a:ext cx="7737254" cy="5279315"/>
          </a:xfrm>
        </p:spPr>
        <p:txBody>
          <a:bodyPr/>
          <a:lstStyle/>
          <a:p>
            <a:pPr marL="0" lvl="0" indent="0">
              <a:buNone/>
            </a:pPr>
            <a:r>
              <a:rPr lang="en-IE" sz="1800" dirty="0">
                <a:solidFill>
                  <a:schemeClr val="tx1"/>
                </a:solidFill>
              </a:rPr>
              <a:t>One of the most important </a:t>
            </a:r>
            <a:r>
              <a:rPr lang="en-IE" sz="1800" dirty="0" smtClean="0">
                <a:solidFill>
                  <a:schemeClr val="tx1"/>
                </a:solidFill>
              </a:rPr>
              <a:t>changes </a:t>
            </a:r>
            <a:r>
              <a:rPr lang="en-IE" sz="1800" dirty="0">
                <a:solidFill>
                  <a:schemeClr val="tx1"/>
                </a:solidFill>
              </a:rPr>
              <a:t>to the HSE is how we will bring services and decision-making closer to the patient and closer to the community as</a:t>
            </a:r>
            <a:r>
              <a:rPr lang="en-IE" sz="1800" dirty="0" smtClean="0">
                <a:solidFill>
                  <a:schemeClr val="tx1"/>
                </a:solidFill>
              </a:rPr>
              <a:t>:</a:t>
            </a:r>
            <a:endParaRPr lang="en-IE" sz="1800" strike="sngStrike" dirty="0">
              <a:solidFill>
                <a:schemeClr val="tx1"/>
              </a:solidFill>
            </a:endParaRPr>
          </a:p>
          <a:p>
            <a:pPr marL="0" lvl="0" indent="0">
              <a:buNone/>
            </a:pPr>
            <a:endParaRPr lang="en-IE" sz="1800" dirty="0">
              <a:solidFill>
                <a:schemeClr val="tx1"/>
              </a:solidFill>
            </a:endParaRPr>
          </a:p>
          <a:p>
            <a:pPr lvl="0"/>
            <a:r>
              <a:rPr lang="en-IE" sz="1800" dirty="0">
                <a:solidFill>
                  <a:schemeClr val="tx1"/>
                </a:solidFill>
              </a:rPr>
              <a:t>Health Regions will plan and </a:t>
            </a:r>
            <a:r>
              <a:rPr lang="en-IE" sz="1800" dirty="0" smtClean="0">
                <a:solidFill>
                  <a:schemeClr val="tx1"/>
                </a:solidFill>
              </a:rPr>
              <a:t>deliver health </a:t>
            </a:r>
            <a:r>
              <a:rPr lang="en-IE" sz="1800" dirty="0">
                <a:solidFill>
                  <a:schemeClr val="tx1"/>
                </a:solidFill>
              </a:rPr>
              <a:t>services, with support from the HSE Centre. Each Health Region </a:t>
            </a:r>
            <a:r>
              <a:rPr lang="en-IE" sz="1800" dirty="0" smtClean="0">
                <a:solidFill>
                  <a:schemeClr val="tx1"/>
                </a:solidFill>
              </a:rPr>
              <a:t>will </a:t>
            </a:r>
            <a:r>
              <a:rPr lang="en-IE" sz="1800" dirty="0">
                <a:solidFill>
                  <a:schemeClr val="tx1"/>
                </a:solidFill>
              </a:rPr>
              <a:t>have between 2 and 4 Integrated Healthcare Areas</a:t>
            </a:r>
            <a:br>
              <a:rPr lang="en-IE" sz="1800" dirty="0">
                <a:solidFill>
                  <a:schemeClr val="tx1"/>
                </a:solidFill>
              </a:rPr>
            </a:br>
            <a:endParaRPr lang="en-IE" sz="1800" dirty="0">
              <a:solidFill>
                <a:schemeClr val="tx1"/>
              </a:solidFill>
            </a:endParaRPr>
          </a:p>
          <a:p>
            <a:pPr lvl="0"/>
            <a:r>
              <a:rPr lang="en-US" sz="1800" dirty="0">
                <a:solidFill>
                  <a:schemeClr val="tx1"/>
                </a:solidFill>
              </a:rPr>
              <a:t>Integrated Health</a:t>
            </a:r>
            <a:r>
              <a:rPr lang="en-IE" sz="1800" dirty="0">
                <a:solidFill>
                  <a:schemeClr val="tx1"/>
                </a:solidFill>
              </a:rPr>
              <a:t>care</a:t>
            </a:r>
            <a:r>
              <a:rPr lang="en-US" sz="1800" dirty="0">
                <a:solidFill>
                  <a:schemeClr val="tx1"/>
                </a:solidFill>
              </a:rPr>
              <a:t> Areas will </a:t>
            </a:r>
            <a:r>
              <a:rPr lang="en-IE" sz="1800" dirty="0">
                <a:solidFill>
                  <a:schemeClr val="tx1"/>
                </a:solidFill>
              </a:rPr>
              <a:t>will bring together both acute and community services under one </a:t>
            </a:r>
            <a:r>
              <a:rPr lang="en-IE" sz="1800" dirty="0" smtClean="0">
                <a:solidFill>
                  <a:schemeClr val="tx1"/>
                </a:solidFill>
              </a:rPr>
              <a:t>geographically-based structure </a:t>
            </a:r>
            <a:r>
              <a:rPr lang="en-US" sz="1800" dirty="0" smtClean="0">
                <a:solidFill>
                  <a:schemeClr val="tx1"/>
                </a:solidFill>
              </a:rPr>
              <a:t>for </a:t>
            </a:r>
            <a:r>
              <a:rPr lang="en-US" sz="1800" dirty="0">
                <a:solidFill>
                  <a:schemeClr val="tx1"/>
                </a:solidFill>
              </a:rPr>
              <a:t>their populations of between 150,000 and </a:t>
            </a:r>
            <a:r>
              <a:rPr lang="en-US" sz="1800" dirty="0" smtClean="0">
                <a:solidFill>
                  <a:schemeClr val="tx1"/>
                </a:solidFill>
              </a:rPr>
              <a:t>450,000</a:t>
            </a:r>
            <a:br>
              <a:rPr lang="en-US" sz="1800" dirty="0" smtClean="0">
                <a:solidFill>
                  <a:schemeClr val="tx1"/>
                </a:solidFill>
              </a:rPr>
            </a:br>
            <a:endParaRPr lang="en-US" sz="1800" dirty="0" smtClean="0">
              <a:solidFill>
                <a:schemeClr val="tx1"/>
              </a:solidFill>
            </a:endParaRPr>
          </a:p>
          <a:p>
            <a:pPr lvl="0"/>
            <a:r>
              <a:rPr lang="en-US" sz="1800" dirty="0" smtClean="0">
                <a:solidFill>
                  <a:schemeClr val="tx1"/>
                </a:solidFill>
              </a:rPr>
              <a:t>Community Healthcare Networks </a:t>
            </a:r>
            <a:r>
              <a:rPr lang="en-US" sz="1800" dirty="0">
                <a:solidFill>
                  <a:schemeClr val="tx1"/>
                </a:solidFill>
              </a:rPr>
              <a:t>will be the building blocks </a:t>
            </a:r>
            <a:r>
              <a:rPr lang="en-US" sz="1800" dirty="0" smtClean="0">
                <a:solidFill>
                  <a:schemeClr val="tx1"/>
                </a:solidFill>
              </a:rPr>
              <a:t>for organising services within each IHA, </a:t>
            </a:r>
            <a:r>
              <a:rPr lang="en-US" sz="1800" dirty="0">
                <a:solidFill>
                  <a:schemeClr val="tx1"/>
                </a:solidFill>
              </a:rPr>
              <a:t>and </a:t>
            </a:r>
            <a:r>
              <a:rPr lang="en-US" sz="1800" dirty="0" smtClean="0">
                <a:solidFill>
                  <a:schemeClr val="tx1"/>
                </a:solidFill>
              </a:rPr>
              <a:t>there will be approx</a:t>
            </a:r>
            <a:r>
              <a:rPr lang="en-US" sz="1800" dirty="0">
                <a:solidFill>
                  <a:schemeClr val="tx1"/>
                </a:solidFill>
              </a:rPr>
              <a:t>. 2-8 CHNs and 1-3 Hospitals </a:t>
            </a:r>
            <a:r>
              <a:rPr lang="en-US" sz="1800" dirty="0" smtClean="0">
                <a:solidFill>
                  <a:schemeClr val="tx1"/>
                </a:solidFill>
              </a:rPr>
              <a:t>in each IHA.  More information on CHNs available at: </a:t>
            </a:r>
            <a:r>
              <a:rPr lang="en-IE" sz="1600" dirty="0" smtClean="0">
                <a:solidFill>
                  <a:schemeClr val="tx1"/>
                </a:solidFill>
                <a:hlinkClick r:id="rId3"/>
              </a:rPr>
              <a:t>https</a:t>
            </a:r>
            <a:r>
              <a:rPr lang="en-IE" sz="1600" dirty="0">
                <a:solidFill>
                  <a:schemeClr val="tx1"/>
                </a:solidFill>
                <a:hlinkClick r:id="rId3"/>
              </a:rPr>
              <a:t>://www.hse.ie/eng/services/list/2/primarycare/community-healthcare-networks</a:t>
            </a:r>
            <a:r>
              <a:rPr lang="en-IE" sz="1600" dirty="0" smtClean="0">
                <a:solidFill>
                  <a:schemeClr val="tx1"/>
                </a:solidFill>
                <a:hlinkClick r:id="rId3"/>
              </a:rPr>
              <a:t>/</a:t>
            </a:r>
            <a:r>
              <a:rPr lang="en-IE" sz="1600" dirty="0" smtClean="0">
                <a:solidFill>
                  <a:schemeClr val="tx1"/>
                </a:solidFill>
              </a:rPr>
              <a:t> </a:t>
            </a:r>
            <a:endParaRPr lang="en-US" sz="1600" dirty="0" smtClean="0">
              <a:solidFill>
                <a:schemeClr val="tx1"/>
              </a:solidFill>
            </a:endParaRPr>
          </a:p>
          <a:p>
            <a:pPr marL="0" lvl="0" indent="0">
              <a:buNone/>
            </a:pPr>
            <a:endParaRPr lang="en-IE" sz="1800" dirty="0"/>
          </a:p>
        </p:txBody>
      </p:sp>
      <p:sp>
        <p:nvSpPr>
          <p:cNvPr id="4" name="Title 3"/>
          <p:cNvSpPr>
            <a:spLocks noGrp="1"/>
          </p:cNvSpPr>
          <p:nvPr>
            <p:ph type="title"/>
          </p:nvPr>
        </p:nvSpPr>
        <p:spPr/>
        <p:txBody>
          <a:bodyPr/>
          <a:lstStyle/>
          <a:p>
            <a:r>
              <a:rPr lang="en-IE" dirty="0" smtClean="0"/>
              <a:t>How health services will be organised</a:t>
            </a:r>
            <a:endParaRPr lang="en-IE" dirty="0"/>
          </a:p>
        </p:txBody>
      </p:sp>
      <p:graphicFrame>
        <p:nvGraphicFramePr>
          <p:cNvPr id="5" name="Diagram 4">
            <a:extLst>
              <a:ext uri="{FF2B5EF4-FFF2-40B4-BE49-F238E27FC236}">
                <a16:creationId xmlns:a16="http://schemas.microsoft.com/office/drawing/2014/main" id="{6699CBEF-72ED-C735-E72E-4EE9ADF1C4F3}"/>
              </a:ext>
            </a:extLst>
          </p:cNvPr>
          <p:cNvGraphicFramePr/>
          <p:nvPr>
            <p:extLst>
              <p:ext uri="{D42A27DB-BD31-4B8C-83A1-F6EECF244321}">
                <p14:modId xmlns:p14="http://schemas.microsoft.com/office/powerpoint/2010/main" val="3592263335"/>
              </p:ext>
            </p:extLst>
          </p:nvPr>
        </p:nvGraphicFramePr>
        <p:xfrm>
          <a:off x="7713233" y="1088354"/>
          <a:ext cx="4557059" cy="4940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57721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927A940-FF4B-4CD5-99C3-211F21A98D3A}" type="slidenum">
              <a:rPr lang="en-IE" smtClean="0"/>
              <a:pPr/>
              <a:t>14</a:t>
            </a:fld>
            <a:endParaRPr lang="en-IE" dirty="0"/>
          </a:p>
        </p:txBody>
      </p:sp>
      <p:sp>
        <p:nvSpPr>
          <p:cNvPr id="6" name="Title 2">
            <a:extLst>
              <a:ext uri="{FF2B5EF4-FFF2-40B4-BE49-F238E27FC236}">
                <a16:creationId xmlns:a16="http://schemas.microsoft.com/office/drawing/2014/main" id="{1A5F993B-E64D-4255-BF99-F5197BFBE242}"/>
              </a:ext>
            </a:extLst>
          </p:cNvPr>
          <p:cNvSpPr>
            <a:spLocks noGrp="1"/>
          </p:cNvSpPr>
          <p:nvPr>
            <p:ph type="title"/>
          </p:nvPr>
        </p:nvSpPr>
        <p:spPr>
          <a:xfrm>
            <a:off x="148101" y="243322"/>
            <a:ext cx="5501827" cy="400110"/>
          </a:xfrm>
        </p:spPr>
        <p:txBody>
          <a:bodyPr wrap="none" lIns="91440" tIns="45720" rIns="91440" bIns="45720" anchor="t">
            <a:spAutoFit/>
          </a:bodyPr>
          <a:lstStyle/>
          <a:p>
            <a:r>
              <a:rPr lang="en-IE" sz="2000" dirty="0" smtClean="0"/>
              <a:t>HSE Health Regions Purpose and Function</a:t>
            </a:r>
            <a:endParaRPr lang="en-IE" sz="2000" dirty="0"/>
          </a:p>
        </p:txBody>
      </p:sp>
      <p:sp>
        <p:nvSpPr>
          <p:cNvPr id="7" name="Content Placeholder 2">
            <a:extLst>
              <a:ext uri="{FF2B5EF4-FFF2-40B4-BE49-F238E27FC236}">
                <a16:creationId xmlns:a16="http://schemas.microsoft.com/office/drawing/2014/main" id="{F1AA9F45-7633-1AB2-3BD3-DFCCD84906BE}"/>
              </a:ext>
            </a:extLst>
          </p:cNvPr>
          <p:cNvSpPr txBox="1">
            <a:spLocks/>
          </p:cNvSpPr>
          <p:nvPr/>
        </p:nvSpPr>
        <p:spPr>
          <a:xfrm>
            <a:off x="5843440" y="1151806"/>
            <a:ext cx="6032119" cy="2112542"/>
          </a:xfrm>
          <a:prstGeom prst="rect">
            <a:avLst/>
          </a:prstGeom>
        </p:spPr>
        <p:txBody>
          <a:bodyPr lIns="91440" tIns="45720" rIns="91440" bIns="45720" anchor="t"/>
          <a:lstStyle>
            <a:lvl1pPr marL="457090" indent="-457090" algn="l" defTabSz="609453" rtl="0" eaLnBrk="1" latinLnBrk="0" hangingPunct="1">
              <a:spcBef>
                <a:spcPct val="20000"/>
              </a:spcBef>
              <a:buClr>
                <a:schemeClr val="tx1"/>
              </a:buClr>
              <a:buFont typeface="Arial"/>
              <a:buChar char="•"/>
              <a:defRPr lang="en-US" sz="2400" kern="1200" dirty="0" smtClean="0">
                <a:solidFill>
                  <a:schemeClr val="bg2"/>
                </a:solidFill>
                <a:latin typeface="Arial" panose="020B0604020202020204" pitchFamily="34" charset="0"/>
                <a:ea typeface="+mn-ea"/>
                <a:cs typeface="+mn-cs"/>
              </a:defRPr>
            </a:lvl1pPr>
            <a:lvl2pPr marL="990361" indent="-380908"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2pPr>
            <a:lvl3pPr marL="1523631"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3pPr>
            <a:lvl4pPr marL="2133084"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4pPr>
            <a:lvl5pPr marL="2742537" indent="-304726" algn="l" defTabSz="609453" rtl="0" eaLnBrk="1" latinLnBrk="0" hangingPunct="1">
              <a:spcBef>
                <a:spcPct val="20000"/>
              </a:spcBef>
              <a:buClr>
                <a:schemeClr val="tx1"/>
              </a:buClr>
              <a:buFont typeface="Arial" panose="020B0604020202020204" pitchFamily="34" charset="0"/>
              <a:buChar char="–"/>
              <a:defRPr lang="en-GB" sz="2400" kern="1200" dirty="0">
                <a:solidFill>
                  <a:schemeClr val="bg2"/>
                </a:solidFill>
                <a:latin typeface="Arial" panose="020B0604020202020204" pitchFamily="34" charset="0"/>
                <a:ea typeface="+mn-ea"/>
                <a:cs typeface="+mn-cs"/>
              </a:defRPr>
            </a:lvl5pPr>
            <a:lvl6pPr marL="3351990" indent="-304726" algn="l" defTabSz="609453" rtl="0" eaLnBrk="1" latinLnBrk="0" hangingPunct="1">
              <a:spcBef>
                <a:spcPct val="20000"/>
              </a:spcBef>
              <a:buFont typeface="Arial"/>
              <a:buChar char="•"/>
              <a:defRPr sz="2667" kern="1200">
                <a:solidFill>
                  <a:schemeClr val="tx1"/>
                </a:solidFill>
                <a:latin typeface="+mn-lt"/>
                <a:ea typeface="+mn-ea"/>
                <a:cs typeface="+mn-cs"/>
              </a:defRPr>
            </a:lvl6pPr>
            <a:lvl7pPr marL="3961442" indent="-304726" algn="l" defTabSz="609453" rtl="0" eaLnBrk="1" latinLnBrk="0" hangingPunct="1">
              <a:spcBef>
                <a:spcPct val="20000"/>
              </a:spcBef>
              <a:buFont typeface="Arial"/>
              <a:buChar char="•"/>
              <a:defRPr sz="2667" kern="1200">
                <a:solidFill>
                  <a:schemeClr val="tx1"/>
                </a:solidFill>
                <a:latin typeface="+mn-lt"/>
                <a:ea typeface="+mn-ea"/>
                <a:cs typeface="+mn-cs"/>
              </a:defRPr>
            </a:lvl7pPr>
            <a:lvl8pPr marL="4570895" indent="-304726" algn="l" defTabSz="609453" rtl="0" eaLnBrk="1" latinLnBrk="0" hangingPunct="1">
              <a:spcBef>
                <a:spcPct val="20000"/>
              </a:spcBef>
              <a:buFont typeface="Arial"/>
              <a:buChar char="•"/>
              <a:defRPr sz="2667" kern="1200">
                <a:solidFill>
                  <a:schemeClr val="tx1"/>
                </a:solidFill>
                <a:latin typeface="+mn-lt"/>
                <a:ea typeface="+mn-ea"/>
                <a:cs typeface="+mn-cs"/>
              </a:defRPr>
            </a:lvl8pPr>
            <a:lvl9pPr marL="5180348" indent="-304726" algn="l" defTabSz="609453"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r>
              <a:rPr lang="en-IE" sz="1400" b="1" dirty="0" smtClean="0">
                <a:latin typeface="Arial"/>
                <a:ea typeface="Arial" panose="020B0604020202020204" pitchFamily="34" charset="0"/>
                <a:cs typeface="Arial"/>
              </a:rPr>
              <a:t>Health Regions: Purpose &amp; Function  </a:t>
            </a:r>
            <a:endParaRPr lang="en-IE" sz="1400" b="1" dirty="0" smtClean="0">
              <a:latin typeface="Arial"/>
              <a:ea typeface="Arial" panose="020B0604020202020204" pitchFamily="34" charset="0"/>
            </a:endParaRPr>
          </a:p>
          <a:p>
            <a:pPr marL="456565" indent="-456565"/>
            <a:r>
              <a:rPr lang="en-IE" sz="1400" dirty="0" smtClean="0">
                <a:latin typeface="Arial"/>
                <a:ea typeface="Arial" panose="020B0604020202020204" pitchFamily="34" charset="0"/>
                <a:cs typeface="Arial"/>
              </a:rPr>
              <a:t>Act as the </a:t>
            </a:r>
            <a:r>
              <a:rPr lang="en-IE" sz="1400" b="1" dirty="0" smtClean="0">
                <a:latin typeface="Arial"/>
                <a:ea typeface="Arial" panose="020B0604020202020204" pitchFamily="34" charset="0"/>
                <a:cs typeface="Arial"/>
              </a:rPr>
              <a:t>primary service coordination and delivery units </a:t>
            </a:r>
            <a:r>
              <a:rPr lang="en-IE" sz="1400" dirty="0" smtClean="0">
                <a:latin typeface="Arial"/>
                <a:ea typeface="Arial" panose="020B0604020202020204" pitchFamily="34" charset="0"/>
                <a:cs typeface="Arial"/>
              </a:rPr>
              <a:t>for the vast majority of health and social care services provided across Ireland.</a:t>
            </a:r>
          </a:p>
          <a:p>
            <a:pPr marL="456565" indent="-456565"/>
            <a:r>
              <a:rPr lang="en-IE" sz="1400" dirty="0" smtClean="0">
                <a:latin typeface="Arial"/>
                <a:ea typeface="Arial" panose="020B0604020202020204" pitchFamily="34" charset="0"/>
                <a:cs typeface="Arial"/>
              </a:rPr>
              <a:t>Provide the </a:t>
            </a:r>
            <a:r>
              <a:rPr lang="en-IE" sz="1400" b="1" dirty="0" smtClean="0">
                <a:latin typeface="Arial"/>
                <a:ea typeface="Arial" panose="020B0604020202020204" pitchFamily="34" charset="0"/>
                <a:cs typeface="Arial"/>
              </a:rPr>
              <a:t>governance and organisational arrangements</a:t>
            </a:r>
            <a:r>
              <a:rPr lang="en-IE" sz="1400" dirty="0" smtClean="0">
                <a:latin typeface="Arial"/>
                <a:ea typeface="Arial" panose="020B0604020202020204" pitchFamily="34" charset="0"/>
                <a:cs typeface="Arial"/>
              </a:rPr>
              <a:t> to enable </a:t>
            </a:r>
            <a:r>
              <a:rPr lang="en-IE" sz="1400" b="1" dirty="0" smtClean="0">
                <a:latin typeface="Arial"/>
                <a:ea typeface="Arial" panose="020B0604020202020204" pitchFamily="34" charset="0"/>
                <a:cs typeface="Arial"/>
              </a:rPr>
              <a:t>planning, management and delivery of care </a:t>
            </a:r>
            <a:r>
              <a:rPr lang="en-IE" sz="1400" dirty="0" smtClean="0">
                <a:latin typeface="Arial"/>
                <a:ea typeface="Arial" panose="020B0604020202020204" pitchFamily="34" charset="0"/>
                <a:cs typeface="Arial"/>
              </a:rPr>
              <a:t>for people and for communities across their region. </a:t>
            </a:r>
            <a:endParaRPr lang="en-IE" sz="1400" dirty="0" smtClean="0">
              <a:cs typeface="Arial" panose="020B0604020202020204" pitchFamily="34" charset="0"/>
            </a:endParaRPr>
          </a:p>
          <a:p>
            <a:pPr marL="456565" indent="-456565"/>
            <a:r>
              <a:rPr lang="en-IE" sz="1400" b="1" dirty="0" smtClean="0">
                <a:latin typeface="Arial"/>
                <a:ea typeface="Arial" panose="020B0604020202020204" pitchFamily="34" charset="0"/>
                <a:cs typeface="Arial"/>
              </a:rPr>
              <a:t>Accountable and responsible </a:t>
            </a:r>
            <a:r>
              <a:rPr lang="en-IE" sz="1400" dirty="0" smtClean="0">
                <a:latin typeface="Arial"/>
                <a:ea typeface="Arial" panose="020B0604020202020204" pitchFamily="34" charset="0"/>
                <a:cs typeface="Arial"/>
              </a:rPr>
              <a:t>for regional service delivery in ensuring the best </a:t>
            </a:r>
            <a:r>
              <a:rPr lang="en-IE" sz="1400" b="1" dirty="0" smtClean="0">
                <a:latin typeface="Arial"/>
                <a:ea typeface="Arial" panose="020B0604020202020204" pitchFamily="34" charset="0"/>
                <a:cs typeface="Arial"/>
              </a:rPr>
              <a:t>quality health </a:t>
            </a:r>
            <a:r>
              <a:rPr lang="en-IE" sz="1400" dirty="0" smtClean="0">
                <a:latin typeface="Arial"/>
                <a:ea typeface="Arial" panose="020B0604020202020204" pitchFamily="34" charset="0"/>
                <a:cs typeface="Arial"/>
              </a:rPr>
              <a:t>and social care services are delivered to meet both </a:t>
            </a:r>
            <a:r>
              <a:rPr lang="en-IE" sz="1400" b="1" dirty="0" smtClean="0">
                <a:latin typeface="Arial"/>
                <a:ea typeface="Arial" panose="020B0604020202020204" pitchFamily="34" charset="0"/>
                <a:cs typeface="Arial"/>
              </a:rPr>
              <a:t>national and local targets </a:t>
            </a:r>
            <a:r>
              <a:rPr lang="en-IE" sz="1400" dirty="0" smtClean="0">
                <a:latin typeface="Arial"/>
                <a:ea typeface="Arial" panose="020B0604020202020204" pitchFamily="34" charset="0"/>
                <a:cs typeface="Arial"/>
              </a:rPr>
              <a:t>and standards of care. </a:t>
            </a:r>
          </a:p>
          <a:p>
            <a:pPr marL="456565" indent="-456565"/>
            <a:endParaRPr lang="en-IE" sz="1200" dirty="0" smtClean="0">
              <a:ea typeface="Arial" panose="020B0604020202020204" pitchFamily="34" charset="0"/>
              <a:cs typeface="Arial" panose="020B0604020202020204" pitchFamily="34" charset="0"/>
            </a:endParaRPr>
          </a:p>
          <a:p>
            <a:pPr marL="0" indent="0">
              <a:buNone/>
            </a:pPr>
            <a:endParaRPr lang="en-IE" sz="1200" dirty="0" smtClean="0">
              <a:ea typeface="Arial" panose="020B0604020202020204" pitchFamily="34" charset="0"/>
              <a:cs typeface="Arial" panose="020B0604020202020204" pitchFamily="34" charset="0"/>
            </a:endParaRPr>
          </a:p>
          <a:p>
            <a:pPr marL="456565" indent="-456565"/>
            <a:endParaRPr lang="en-IE" sz="1200" dirty="0" smtClean="0">
              <a:ea typeface="Arial" panose="020B0604020202020204" pitchFamily="34" charset="0"/>
              <a:cs typeface="Arial" panose="020B0604020202020204" pitchFamily="34" charset="0"/>
            </a:endParaRPr>
          </a:p>
          <a:p>
            <a:pPr marL="456565" indent="-456565"/>
            <a:endParaRPr lang="en-IE" sz="1200" dirty="0">
              <a:cs typeface="Arial" panose="020B0604020202020204" pitchFamily="34" charset="0"/>
            </a:endParaRPr>
          </a:p>
        </p:txBody>
      </p:sp>
      <p:sp>
        <p:nvSpPr>
          <p:cNvPr id="8" name="Content Placeholder 2">
            <a:extLst>
              <a:ext uri="{FF2B5EF4-FFF2-40B4-BE49-F238E27FC236}">
                <a16:creationId xmlns:a16="http://schemas.microsoft.com/office/drawing/2014/main" id="{5E17065D-0749-78C7-3D84-57D294BEB463}"/>
              </a:ext>
            </a:extLst>
          </p:cNvPr>
          <p:cNvSpPr txBox="1">
            <a:spLocks/>
          </p:cNvSpPr>
          <p:nvPr/>
        </p:nvSpPr>
        <p:spPr>
          <a:xfrm>
            <a:off x="5843440" y="3834370"/>
            <a:ext cx="6326222" cy="2287961"/>
          </a:xfrm>
          <a:prstGeom prst="rect">
            <a:avLst/>
          </a:prstGeom>
        </p:spPr>
        <p:txBody>
          <a:bodyPr lIns="91440" tIns="45720" rIns="91440" bIns="45720" anchor="t"/>
          <a:lstStyle>
            <a:lvl1pPr marL="457090" indent="-457090" algn="l" defTabSz="609453" rtl="0" eaLnBrk="1" latinLnBrk="0" hangingPunct="1">
              <a:spcBef>
                <a:spcPct val="20000"/>
              </a:spcBef>
              <a:buClr>
                <a:schemeClr val="tx1"/>
              </a:buClr>
              <a:buFont typeface="Arial"/>
              <a:buChar char="•"/>
              <a:defRPr lang="en-US" sz="2400" kern="1200" dirty="0" smtClean="0">
                <a:solidFill>
                  <a:schemeClr val="bg2"/>
                </a:solidFill>
                <a:latin typeface="Arial" panose="020B0604020202020204" pitchFamily="34" charset="0"/>
                <a:ea typeface="+mn-ea"/>
                <a:cs typeface="+mn-cs"/>
              </a:defRPr>
            </a:lvl1pPr>
            <a:lvl2pPr marL="990361" indent="-380908"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2pPr>
            <a:lvl3pPr marL="1523631"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3pPr>
            <a:lvl4pPr marL="2133084"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4pPr>
            <a:lvl5pPr marL="2742537" indent="-304726" algn="l" defTabSz="609453" rtl="0" eaLnBrk="1" latinLnBrk="0" hangingPunct="1">
              <a:spcBef>
                <a:spcPct val="20000"/>
              </a:spcBef>
              <a:buClr>
                <a:schemeClr val="tx1"/>
              </a:buClr>
              <a:buFont typeface="Arial" panose="020B0604020202020204" pitchFamily="34" charset="0"/>
              <a:buChar char="–"/>
              <a:defRPr lang="en-GB" sz="2400" kern="1200" dirty="0">
                <a:solidFill>
                  <a:schemeClr val="bg2"/>
                </a:solidFill>
                <a:latin typeface="Arial" panose="020B0604020202020204" pitchFamily="34" charset="0"/>
                <a:ea typeface="+mn-ea"/>
                <a:cs typeface="+mn-cs"/>
              </a:defRPr>
            </a:lvl5pPr>
            <a:lvl6pPr marL="3351990" indent="-304726" algn="l" defTabSz="609453" rtl="0" eaLnBrk="1" latinLnBrk="0" hangingPunct="1">
              <a:spcBef>
                <a:spcPct val="20000"/>
              </a:spcBef>
              <a:buFont typeface="Arial"/>
              <a:buChar char="•"/>
              <a:defRPr sz="2667" kern="1200">
                <a:solidFill>
                  <a:schemeClr val="tx1"/>
                </a:solidFill>
                <a:latin typeface="+mn-lt"/>
                <a:ea typeface="+mn-ea"/>
                <a:cs typeface="+mn-cs"/>
              </a:defRPr>
            </a:lvl6pPr>
            <a:lvl7pPr marL="3961442" indent="-304726" algn="l" defTabSz="609453" rtl="0" eaLnBrk="1" latinLnBrk="0" hangingPunct="1">
              <a:spcBef>
                <a:spcPct val="20000"/>
              </a:spcBef>
              <a:buFont typeface="Arial"/>
              <a:buChar char="•"/>
              <a:defRPr sz="2667" kern="1200">
                <a:solidFill>
                  <a:schemeClr val="tx1"/>
                </a:solidFill>
                <a:latin typeface="+mn-lt"/>
                <a:ea typeface="+mn-ea"/>
                <a:cs typeface="+mn-cs"/>
              </a:defRPr>
            </a:lvl7pPr>
            <a:lvl8pPr marL="4570895" indent="-304726" algn="l" defTabSz="609453" rtl="0" eaLnBrk="1" latinLnBrk="0" hangingPunct="1">
              <a:spcBef>
                <a:spcPct val="20000"/>
              </a:spcBef>
              <a:buFont typeface="Arial"/>
              <a:buChar char="•"/>
              <a:defRPr sz="2667" kern="1200">
                <a:solidFill>
                  <a:schemeClr val="tx1"/>
                </a:solidFill>
                <a:latin typeface="+mn-lt"/>
                <a:ea typeface="+mn-ea"/>
                <a:cs typeface="+mn-cs"/>
              </a:defRPr>
            </a:lvl8pPr>
            <a:lvl9pPr marL="5180348" indent="-304726" algn="l" defTabSz="609453"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453" rtl="0" eaLnBrk="1" fontAlgn="auto" latinLnBrk="0" hangingPunct="1">
              <a:lnSpc>
                <a:spcPct val="100000"/>
              </a:lnSpc>
              <a:spcBef>
                <a:spcPct val="20000"/>
              </a:spcBef>
              <a:spcAft>
                <a:spcPts val="0"/>
              </a:spcAft>
              <a:buClr>
                <a:srgbClr val="006152"/>
              </a:buClr>
              <a:buSzTx/>
              <a:buFont typeface="Arial"/>
              <a:buNone/>
              <a:tabLst/>
              <a:defRPr/>
            </a:pPr>
            <a:r>
              <a:rPr kumimoji="0" lang="en-IE" sz="1400" b="1" i="0" u="none" strike="noStrike" kern="1200" cap="none" spc="0" normalizeH="0" baseline="0" noProof="0" dirty="0" smtClean="0">
                <a:ln>
                  <a:noFill/>
                </a:ln>
                <a:solidFill>
                  <a:srgbClr val="051E33"/>
                </a:solidFill>
                <a:effectLst/>
                <a:uLnTx/>
                <a:uFillTx/>
                <a:latin typeface="Arial"/>
                <a:ea typeface="Arial" panose="020B0604020202020204" pitchFamily="34" charset="0"/>
                <a:cs typeface="Arial"/>
              </a:rPr>
              <a:t>Integrated </a:t>
            </a:r>
            <a:r>
              <a:rPr kumimoji="0" lang="en-IE" sz="1400" b="1" i="0" u="none" strike="noStrike" kern="1200" cap="none" spc="0" normalizeH="0" baseline="0" noProof="0" dirty="0">
                <a:ln>
                  <a:noFill/>
                </a:ln>
                <a:solidFill>
                  <a:srgbClr val="051E33"/>
                </a:solidFill>
                <a:effectLst/>
                <a:uLnTx/>
                <a:uFillTx/>
                <a:latin typeface="Arial"/>
                <a:ea typeface="Arial" panose="020B0604020202020204" pitchFamily="34" charset="0"/>
                <a:cs typeface="Arial"/>
              </a:rPr>
              <a:t>Healthcare </a:t>
            </a:r>
            <a:r>
              <a:rPr kumimoji="0" lang="en-IE" sz="1400" b="1" i="0" u="none" strike="noStrike" kern="1200" cap="none" spc="0" normalizeH="0" baseline="0" noProof="0" dirty="0" smtClean="0">
                <a:ln>
                  <a:noFill/>
                </a:ln>
                <a:solidFill>
                  <a:srgbClr val="051E33"/>
                </a:solidFill>
                <a:effectLst/>
                <a:uLnTx/>
                <a:uFillTx/>
                <a:latin typeface="Arial"/>
                <a:ea typeface="Arial" panose="020B0604020202020204" pitchFamily="34" charset="0"/>
                <a:cs typeface="Arial"/>
              </a:rPr>
              <a:t>Area (IHA):</a:t>
            </a:r>
            <a:r>
              <a:rPr kumimoji="0" lang="en-IE" sz="1400" b="1" i="0" u="none" strike="noStrike" kern="1200" cap="none" spc="0" normalizeH="0" baseline="0" noProof="0" dirty="0">
                <a:ln>
                  <a:noFill/>
                </a:ln>
                <a:solidFill>
                  <a:srgbClr val="051E33"/>
                </a:solidFill>
                <a:effectLst/>
                <a:uLnTx/>
                <a:uFillTx/>
                <a:latin typeface="Arial"/>
                <a:ea typeface="Arial" panose="020B0604020202020204" pitchFamily="34" charset="0"/>
                <a:cs typeface="Arial"/>
              </a:rPr>
              <a:t>  Purpose &amp; Function </a:t>
            </a:r>
            <a:endParaRPr kumimoji="0" lang="en-IE" sz="1400" b="1" i="0" u="none" strike="noStrike" kern="1200" cap="none" spc="0" normalizeH="0" baseline="0" noProof="0" dirty="0">
              <a:ln>
                <a:noFill/>
              </a:ln>
              <a:solidFill>
                <a:srgbClr val="051E33"/>
              </a:solidFill>
              <a:effectLst/>
              <a:uLnTx/>
              <a:uFillTx/>
              <a:latin typeface="Arial"/>
              <a:ea typeface="Arial" panose="020B0604020202020204" pitchFamily="34" charset="0"/>
            </a:endParaRPr>
          </a:p>
          <a:p>
            <a:pPr marL="456565" marR="0" lvl="0" indent="-456565" algn="l" defTabSz="609453" rtl="0" eaLnBrk="1" fontAlgn="auto" latinLnBrk="0" hangingPunct="1">
              <a:lnSpc>
                <a:spcPct val="100000"/>
              </a:lnSpc>
              <a:spcBef>
                <a:spcPct val="20000"/>
              </a:spcBef>
              <a:spcAft>
                <a:spcPts val="0"/>
              </a:spcAft>
              <a:buClr>
                <a:srgbClr val="006152"/>
              </a:buClr>
              <a:buSzTx/>
              <a:buFont typeface="Arial"/>
              <a:buChar char="•"/>
              <a:tabLst/>
              <a:defRPr/>
            </a:pPr>
            <a:r>
              <a:rPr kumimoji="0" lang="en-US" sz="1400" b="0" i="0" u="none" strike="noStrike" kern="1200" cap="none" spc="0" normalizeH="0" baseline="0" noProof="0" dirty="0">
                <a:ln>
                  <a:noFill/>
                </a:ln>
                <a:solidFill>
                  <a:srgbClr val="051E33"/>
                </a:solidFill>
                <a:effectLst/>
                <a:uLnTx/>
                <a:uFillTx/>
                <a:latin typeface="Arial"/>
                <a:ea typeface="Calibri"/>
                <a:cs typeface="Arial"/>
              </a:rPr>
              <a:t>Responsible for the health needs of the </a:t>
            </a:r>
            <a:r>
              <a:rPr kumimoji="0" lang="en-US" sz="1400" b="1" i="0" u="none" strike="noStrike" kern="1200" cap="none" spc="0" normalizeH="0" baseline="0" noProof="0" dirty="0">
                <a:ln>
                  <a:noFill/>
                </a:ln>
                <a:solidFill>
                  <a:srgbClr val="051E33"/>
                </a:solidFill>
                <a:effectLst/>
                <a:uLnTx/>
                <a:uFillTx/>
                <a:latin typeface="Arial"/>
                <a:ea typeface="Calibri"/>
                <a:cs typeface="Arial"/>
              </a:rPr>
              <a:t>whole population </a:t>
            </a:r>
            <a:r>
              <a:rPr kumimoji="0" lang="en-US" sz="1400" b="0" i="0" u="none" strike="noStrike" kern="1200" cap="none" spc="0" normalizeH="0" baseline="0" noProof="0" dirty="0">
                <a:ln>
                  <a:noFill/>
                </a:ln>
                <a:solidFill>
                  <a:srgbClr val="051E33"/>
                </a:solidFill>
                <a:effectLst/>
                <a:uLnTx/>
                <a:uFillTx/>
                <a:latin typeface="Arial"/>
                <a:ea typeface="Calibri"/>
                <a:cs typeface="Arial"/>
              </a:rPr>
              <a:t>within the geographical area</a:t>
            </a:r>
          </a:p>
          <a:p>
            <a:pPr marL="456565" marR="0" lvl="0" indent="-456565" algn="l" defTabSz="609453" rtl="0" eaLnBrk="1" fontAlgn="auto" latinLnBrk="0" hangingPunct="1">
              <a:lnSpc>
                <a:spcPct val="100000"/>
              </a:lnSpc>
              <a:spcBef>
                <a:spcPct val="20000"/>
              </a:spcBef>
              <a:spcAft>
                <a:spcPts val="0"/>
              </a:spcAft>
              <a:buClr>
                <a:srgbClr val="006152"/>
              </a:buClr>
              <a:buSzTx/>
              <a:buFont typeface="Arial"/>
              <a:buChar char="•"/>
              <a:tabLst/>
              <a:defRPr/>
            </a:pPr>
            <a:r>
              <a:rPr kumimoji="0" lang="en-US" sz="1400" b="0" i="0" u="none" strike="noStrike" kern="1200" cap="none" spc="0" normalizeH="0" baseline="0" noProof="0" dirty="0">
                <a:ln>
                  <a:noFill/>
                </a:ln>
                <a:solidFill>
                  <a:srgbClr val="051E33"/>
                </a:solidFill>
                <a:effectLst/>
                <a:uLnTx/>
                <a:uFillTx/>
                <a:latin typeface="Arial"/>
                <a:cs typeface="Arial"/>
              </a:rPr>
              <a:t>Responsible for </a:t>
            </a:r>
            <a:r>
              <a:rPr kumimoji="0" lang="en-US" sz="1400" b="1" i="0" u="none" strike="noStrike" kern="1200" cap="none" spc="0" normalizeH="0" baseline="0" noProof="0" dirty="0">
                <a:ln>
                  <a:noFill/>
                </a:ln>
                <a:solidFill>
                  <a:srgbClr val="051E33"/>
                </a:solidFill>
                <a:effectLst/>
                <a:uLnTx/>
                <a:uFillTx/>
                <a:latin typeface="Arial"/>
                <a:cs typeface="Arial"/>
              </a:rPr>
              <a:t>access and care coordination</a:t>
            </a:r>
            <a:r>
              <a:rPr kumimoji="0" lang="en-US" sz="1400" b="0" i="0" u="none" strike="noStrike" kern="1200" cap="none" spc="0" normalizeH="0" baseline="0" noProof="0" dirty="0">
                <a:ln>
                  <a:noFill/>
                </a:ln>
                <a:solidFill>
                  <a:srgbClr val="051E33"/>
                </a:solidFill>
                <a:effectLst/>
                <a:uLnTx/>
                <a:uFillTx/>
                <a:latin typeface="Arial"/>
                <a:cs typeface="Arial"/>
              </a:rPr>
              <a:t> of health &amp; social care services for </a:t>
            </a:r>
            <a:r>
              <a:rPr kumimoji="0" lang="en-US" sz="1400" b="1" i="0" u="none" strike="noStrike" kern="1200" cap="none" spc="0" normalizeH="0" baseline="0" noProof="0" dirty="0">
                <a:ln>
                  <a:noFill/>
                </a:ln>
                <a:solidFill>
                  <a:srgbClr val="051E33"/>
                </a:solidFill>
                <a:effectLst/>
                <a:uLnTx/>
                <a:uFillTx/>
                <a:latin typeface="Arial"/>
                <a:cs typeface="Arial"/>
              </a:rPr>
              <a:t>patients and service users</a:t>
            </a:r>
            <a:endParaRPr kumimoji="0" lang="en-IE" sz="1400" b="1" i="0" u="none" strike="noStrike" kern="1200" cap="none" spc="0" normalizeH="0" baseline="0" noProof="0" dirty="0">
              <a:ln>
                <a:noFill/>
              </a:ln>
              <a:solidFill>
                <a:srgbClr val="051E33"/>
              </a:solidFill>
              <a:effectLst/>
              <a:uLnTx/>
              <a:uFillTx/>
              <a:ea typeface="Arial" panose="020B0604020202020204" pitchFamily="34" charset="0"/>
              <a:cs typeface="Arial" panose="020B0604020202020204" pitchFamily="34" charset="0"/>
            </a:endParaRPr>
          </a:p>
          <a:p>
            <a:pPr marL="456565" marR="0" lvl="0" indent="-456565" algn="l" defTabSz="609453" rtl="0" eaLnBrk="1" fontAlgn="auto" latinLnBrk="0" hangingPunct="1">
              <a:lnSpc>
                <a:spcPct val="100000"/>
              </a:lnSpc>
              <a:spcBef>
                <a:spcPct val="20000"/>
              </a:spcBef>
              <a:spcAft>
                <a:spcPts val="0"/>
              </a:spcAft>
              <a:buClr>
                <a:srgbClr val="006152"/>
              </a:buClr>
              <a:buSzTx/>
              <a:buFont typeface="Arial"/>
              <a:buChar char="•"/>
              <a:tabLst/>
              <a:defRPr/>
            </a:pPr>
            <a:r>
              <a:rPr kumimoji="0" lang="en-US" sz="1400" b="0" i="0" u="none" strike="noStrike" kern="1200" cap="none" spc="0" normalizeH="0" baseline="0" noProof="0" dirty="0">
                <a:ln>
                  <a:noFill/>
                </a:ln>
                <a:solidFill>
                  <a:srgbClr val="051E33"/>
                </a:solidFill>
                <a:effectLst/>
                <a:uLnTx/>
                <a:uFillTx/>
                <a:latin typeface="Arial"/>
                <a:ea typeface="Calibri"/>
                <a:cs typeface="Arial"/>
              </a:rPr>
              <a:t>Responsible and accountable for the </a:t>
            </a:r>
            <a:r>
              <a:rPr kumimoji="0" lang="en-US" sz="1400" b="1" i="0" u="none" strike="noStrike" kern="1200" cap="none" spc="0" normalizeH="0" baseline="0" noProof="0" dirty="0">
                <a:ln>
                  <a:noFill/>
                </a:ln>
                <a:solidFill>
                  <a:srgbClr val="051E33"/>
                </a:solidFill>
                <a:effectLst/>
                <a:uLnTx/>
                <a:uFillTx/>
                <a:latin typeface="Arial"/>
                <a:ea typeface="Calibri"/>
                <a:cs typeface="Arial"/>
              </a:rPr>
              <a:t>delivery of safe, high quality, patient-centred health and social care services locally. </a:t>
            </a:r>
          </a:p>
          <a:p>
            <a:pPr marL="456565" marR="0" lvl="0" indent="-456565" algn="l" defTabSz="609453" rtl="0" eaLnBrk="1" fontAlgn="auto" latinLnBrk="0" hangingPunct="1">
              <a:lnSpc>
                <a:spcPct val="100000"/>
              </a:lnSpc>
              <a:spcBef>
                <a:spcPct val="20000"/>
              </a:spcBef>
              <a:spcAft>
                <a:spcPts val="0"/>
              </a:spcAft>
              <a:buClr>
                <a:srgbClr val="006152"/>
              </a:buClr>
              <a:buSzTx/>
              <a:buFont typeface="Arial"/>
              <a:buChar char="•"/>
              <a:tabLst/>
              <a:defRPr/>
            </a:pPr>
            <a:r>
              <a:rPr kumimoji="0" lang="en-US" sz="1400" b="1" i="0" u="none" strike="noStrike" kern="1200" cap="none" spc="0" normalizeH="0" baseline="0" noProof="0" dirty="0">
                <a:ln>
                  <a:noFill/>
                </a:ln>
                <a:solidFill>
                  <a:srgbClr val="051E33"/>
                </a:solidFill>
                <a:effectLst/>
                <a:uLnTx/>
                <a:uFillTx/>
                <a:latin typeface="Arial"/>
                <a:ea typeface="Calibri"/>
                <a:cs typeface="Arial"/>
              </a:rPr>
              <a:t>Enable and drive integrated service delivery </a:t>
            </a:r>
            <a:r>
              <a:rPr kumimoji="0" lang="en-US" sz="1400" b="0" i="0" u="none" strike="noStrike" kern="1200" cap="none" spc="0" normalizeH="0" baseline="0" noProof="0" dirty="0">
                <a:ln>
                  <a:noFill/>
                </a:ln>
                <a:solidFill>
                  <a:srgbClr val="051E33"/>
                </a:solidFill>
                <a:effectLst/>
                <a:uLnTx/>
                <a:uFillTx/>
                <a:latin typeface="Arial"/>
                <a:ea typeface="Calibri"/>
                <a:cs typeface="Arial"/>
              </a:rPr>
              <a:t>by placing responsibility for the operational management of all hospital and community-based services within the geography under </a:t>
            </a:r>
            <a:r>
              <a:rPr kumimoji="0" lang="en-US" sz="1400" b="1" i="0" u="none" strike="noStrike" kern="1200" cap="none" spc="0" normalizeH="0" baseline="0" noProof="0" dirty="0">
                <a:ln>
                  <a:noFill/>
                </a:ln>
                <a:solidFill>
                  <a:srgbClr val="051E33"/>
                </a:solidFill>
                <a:effectLst/>
                <a:uLnTx/>
                <a:uFillTx/>
                <a:latin typeface="Arial"/>
                <a:ea typeface="Calibri"/>
                <a:cs typeface="Arial"/>
              </a:rPr>
              <a:t>a single team.</a:t>
            </a:r>
            <a:r>
              <a:rPr kumimoji="0" lang="en-US" sz="1400" b="0" i="0" u="none" strike="noStrike" kern="1200" cap="none" spc="0" normalizeH="0" baseline="0" noProof="0" dirty="0">
                <a:ln>
                  <a:noFill/>
                </a:ln>
                <a:solidFill>
                  <a:srgbClr val="051E33"/>
                </a:solidFill>
                <a:effectLst/>
                <a:uLnTx/>
                <a:uFillTx/>
                <a:latin typeface="Arial"/>
                <a:ea typeface="Calibri"/>
                <a:cs typeface="Arial"/>
              </a:rPr>
              <a:t> </a:t>
            </a:r>
            <a:endParaRPr kumimoji="0" lang="en-US" sz="1400" b="0" i="0" u="none" strike="noStrike" kern="1200" cap="none" spc="0" normalizeH="0" baseline="0" noProof="0" dirty="0">
              <a:ln>
                <a:noFill/>
              </a:ln>
              <a:solidFill>
                <a:srgbClr val="051E33"/>
              </a:solidFill>
              <a:effectLst/>
              <a:uLnTx/>
              <a:uFillTx/>
              <a:ea typeface="Calibri"/>
            </a:endParaRPr>
          </a:p>
          <a:p>
            <a:pPr marL="456565" marR="0" lvl="0" indent="-456565" algn="l" defTabSz="609453" rtl="0" eaLnBrk="1" fontAlgn="auto" latinLnBrk="0" hangingPunct="1">
              <a:lnSpc>
                <a:spcPct val="100000"/>
              </a:lnSpc>
              <a:spcBef>
                <a:spcPct val="20000"/>
              </a:spcBef>
              <a:spcAft>
                <a:spcPts val="0"/>
              </a:spcAft>
              <a:buClr>
                <a:srgbClr val="006152"/>
              </a:buClr>
              <a:buSzTx/>
              <a:buFont typeface="Arial"/>
              <a:buChar char="•"/>
              <a:tabLst/>
              <a:defRPr/>
            </a:pPr>
            <a:endParaRPr kumimoji="0" lang="en-US" sz="1200" b="1" i="0" u="none" strike="noStrike" kern="1200" cap="none" spc="0" normalizeH="0" baseline="0" noProof="0" dirty="0">
              <a:ln>
                <a:noFill/>
              </a:ln>
              <a:solidFill>
                <a:srgbClr val="051E33"/>
              </a:solidFill>
              <a:effectLst/>
              <a:uLnTx/>
              <a:uFillTx/>
              <a:latin typeface="Arial" panose="020B0604020202020204" pitchFamily="34" charset="0"/>
              <a:ea typeface="+mn-ea"/>
              <a:cs typeface="Arial"/>
            </a:endParaRPr>
          </a:p>
          <a:p>
            <a:pPr marL="456565" marR="0" lvl="0" indent="-456565" algn="l" defTabSz="609453" rtl="0" eaLnBrk="1" fontAlgn="auto" latinLnBrk="0" hangingPunct="1">
              <a:lnSpc>
                <a:spcPct val="100000"/>
              </a:lnSpc>
              <a:spcBef>
                <a:spcPct val="20000"/>
              </a:spcBef>
              <a:spcAft>
                <a:spcPts val="0"/>
              </a:spcAft>
              <a:buClr>
                <a:srgbClr val="006152"/>
              </a:buClr>
              <a:buSzTx/>
              <a:buFont typeface="Arial"/>
              <a:buChar char="•"/>
              <a:tabLst/>
              <a:defRPr/>
            </a:pPr>
            <a:endParaRPr kumimoji="0" lang="en-US" sz="1200" b="1" i="0" u="none" strike="noStrike" kern="1200" cap="none" spc="0" normalizeH="0" baseline="0" noProof="0" dirty="0">
              <a:ln>
                <a:noFill/>
              </a:ln>
              <a:solidFill>
                <a:srgbClr val="051E33"/>
              </a:solidFill>
              <a:effectLst/>
              <a:uLnTx/>
              <a:uFillTx/>
              <a:latin typeface="Arial" panose="020B0604020202020204" pitchFamily="34" charset="0"/>
              <a:ea typeface="Calibri" panose="020F0502020204030204" pitchFamily="34" charset="0"/>
              <a:cs typeface="Arial"/>
            </a:endParaRPr>
          </a:p>
          <a:p>
            <a:pPr marL="456565" marR="0" lvl="0" indent="-456565" algn="l" defTabSz="609453" rtl="0" eaLnBrk="1" fontAlgn="auto" latinLnBrk="0" hangingPunct="1">
              <a:lnSpc>
                <a:spcPct val="100000"/>
              </a:lnSpc>
              <a:spcBef>
                <a:spcPct val="20000"/>
              </a:spcBef>
              <a:spcAft>
                <a:spcPts val="0"/>
              </a:spcAft>
              <a:buClr>
                <a:srgbClr val="006152"/>
              </a:buClr>
              <a:buSzTx/>
              <a:buFont typeface="Arial"/>
              <a:buChar char="•"/>
              <a:tabLst/>
              <a:defRPr/>
            </a:pPr>
            <a:endParaRPr kumimoji="0" lang="en-IE" sz="1200" b="0" i="0" u="none" strike="noStrike" kern="1200" cap="none" spc="0" normalizeH="0" baseline="0" noProof="0" dirty="0">
              <a:ln>
                <a:noFill/>
              </a:ln>
              <a:solidFill>
                <a:srgbClr val="051E33"/>
              </a:solidFill>
              <a:effectLst/>
              <a:uLnTx/>
              <a:uFillTx/>
              <a:latin typeface="Arial" panose="020B0604020202020204" pitchFamily="34" charset="0"/>
              <a:ea typeface="Arial" panose="020B0604020202020204" pitchFamily="34" charset="0"/>
              <a:cs typeface="Arial" panose="020B0604020202020204" pitchFamily="34" charset="0"/>
            </a:endParaRPr>
          </a:p>
          <a:p>
            <a:pPr marL="456565" marR="0" lvl="0" indent="-456565" algn="l" defTabSz="609453" rtl="0" eaLnBrk="1" fontAlgn="auto" latinLnBrk="0" hangingPunct="1">
              <a:lnSpc>
                <a:spcPct val="100000"/>
              </a:lnSpc>
              <a:spcBef>
                <a:spcPct val="20000"/>
              </a:spcBef>
              <a:spcAft>
                <a:spcPts val="0"/>
              </a:spcAft>
              <a:buClr>
                <a:srgbClr val="006152"/>
              </a:buClr>
              <a:buSzTx/>
              <a:buFont typeface="Arial"/>
              <a:buChar char="•"/>
              <a:tabLst/>
              <a:defRPr/>
            </a:pPr>
            <a:endParaRPr kumimoji="0" lang="en-IE" sz="1200" b="0" i="0" u="none" strike="noStrike" kern="1200" cap="none" spc="0" normalizeH="0" baseline="0" noProof="0" dirty="0">
              <a:ln>
                <a:noFill/>
              </a:ln>
              <a:solidFill>
                <a:srgbClr val="051E33"/>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649045" y="6396335"/>
            <a:ext cx="11226514" cy="307777"/>
          </a:xfrm>
          <a:prstGeom prst="rect">
            <a:avLst/>
          </a:prstGeom>
        </p:spPr>
        <p:txBody>
          <a:bodyPr wrap="square">
            <a:spAutoFit/>
          </a:bodyPr>
          <a:lstStyle/>
          <a:p>
            <a:r>
              <a:rPr lang="en-IE" sz="1400" dirty="0"/>
              <a:t>The EMT will include IHA Leads (depicted in the diagram above) along with others, including clinical leadership and business supports.</a:t>
            </a:r>
          </a:p>
        </p:txBody>
      </p:sp>
      <p:pic>
        <p:nvPicPr>
          <p:cNvPr id="9" name="Picture 8"/>
          <p:cNvPicPr>
            <a:picLocks noChangeAspect="1"/>
          </p:cNvPicPr>
          <p:nvPr/>
        </p:nvPicPr>
        <p:blipFill>
          <a:blip r:embed="rId3"/>
          <a:stretch>
            <a:fillRect/>
          </a:stretch>
        </p:blipFill>
        <p:spPr>
          <a:xfrm>
            <a:off x="0" y="1861629"/>
            <a:ext cx="5528727" cy="3827580"/>
          </a:xfrm>
          <a:prstGeom prst="rect">
            <a:avLst/>
          </a:prstGeom>
        </p:spPr>
      </p:pic>
    </p:spTree>
    <p:extLst>
      <p:ext uri="{BB962C8B-B14F-4D97-AF65-F5344CB8AC3E}">
        <p14:creationId xmlns:p14="http://schemas.microsoft.com/office/powerpoint/2010/main" val="1346293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E7F0F-DB12-1ADC-0D74-4E27D242964A}"/>
              </a:ext>
            </a:extLst>
          </p:cNvPr>
          <p:cNvSpPr>
            <a:spLocks noGrp="1"/>
          </p:cNvSpPr>
          <p:nvPr>
            <p:ph type="title"/>
          </p:nvPr>
        </p:nvSpPr>
        <p:spPr/>
        <p:txBody>
          <a:bodyPr>
            <a:normAutofit/>
          </a:bodyPr>
          <a:lstStyle/>
          <a:p>
            <a:r>
              <a:rPr lang="en-IE" sz="2000" dirty="0" smtClean="0"/>
              <a:t>Health Regions: Patient / Service User Partnership 1/2</a:t>
            </a:r>
            <a:endParaRPr lang="en-IE" dirty="0"/>
          </a:p>
        </p:txBody>
      </p:sp>
      <p:sp>
        <p:nvSpPr>
          <p:cNvPr id="2" name="Rectangle 1"/>
          <p:cNvSpPr/>
          <p:nvPr/>
        </p:nvSpPr>
        <p:spPr>
          <a:xfrm>
            <a:off x="0" y="842819"/>
            <a:ext cx="12192000" cy="3831818"/>
          </a:xfrm>
          <a:prstGeom prst="rect">
            <a:avLst/>
          </a:prstGeom>
        </p:spPr>
        <p:txBody>
          <a:bodyPr wrap="square">
            <a:spAutoFit/>
          </a:bodyPr>
          <a:lstStyle/>
          <a:p>
            <a:pPr>
              <a:lnSpc>
                <a:spcPct val="150000"/>
              </a:lnSpc>
            </a:pPr>
            <a:r>
              <a:rPr lang="en-IE" b="1" dirty="0" smtClean="0">
                <a:solidFill>
                  <a:srgbClr val="000000"/>
                </a:solidFill>
                <a:ea typeface="굴림" charset="-127"/>
              </a:rPr>
              <a:t>Each Health Region will have a Patient </a:t>
            </a:r>
            <a:r>
              <a:rPr lang="en-IE" b="1" dirty="0">
                <a:solidFill>
                  <a:srgbClr val="000000"/>
                </a:solidFill>
                <a:ea typeface="굴림" charset="-127"/>
              </a:rPr>
              <a:t>and Service User Council </a:t>
            </a:r>
            <a:r>
              <a:rPr lang="en-IE" b="1" dirty="0" smtClean="0">
                <a:solidFill>
                  <a:srgbClr val="000000"/>
                </a:solidFill>
                <a:ea typeface="굴림" charset="-127"/>
              </a:rPr>
              <a:t>that:</a:t>
            </a:r>
            <a:endParaRPr lang="uk-UA" b="1" dirty="0">
              <a:solidFill>
                <a:srgbClr val="000000"/>
              </a:solidFill>
              <a:ea typeface="굴림" charset="-127"/>
            </a:endParaRPr>
          </a:p>
          <a:p>
            <a:pPr marL="285750" indent="-285750">
              <a:lnSpc>
                <a:spcPct val="150000"/>
              </a:lnSpc>
              <a:buFont typeface="Arial" panose="020B0604020202020204" pitchFamily="34" charset="0"/>
              <a:buChar char="•"/>
            </a:pPr>
            <a:r>
              <a:rPr lang="en-IE" dirty="0" smtClean="0"/>
              <a:t>Will be </a:t>
            </a:r>
            <a:r>
              <a:rPr lang="en-IE" dirty="0"/>
              <a:t>a way for patients and service users and organisations to come together and </a:t>
            </a:r>
            <a:r>
              <a:rPr lang="en-IE" dirty="0" smtClean="0"/>
              <a:t>be partners </a:t>
            </a:r>
            <a:r>
              <a:rPr lang="en-IE" dirty="0"/>
              <a:t>in healthcare decisions and planning at every level of the organisation</a:t>
            </a:r>
          </a:p>
          <a:p>
            <a:pPr marL="285750" indent="-285750">
              <a:lnSpc>
                <a:spcPct val="150000"/>
              </a:lnSpc>
              <a:buFont typeface="Arial" panose="020B0604020202020204" pitchFamily="34" charset="0"/>
              <a:buChar char="•"/>
            </a:pPr>
            <a:r>
              <a:rPr lang="en-IE" dirty="0"/>
              <a:t>Will assist all teams to deliver an improved service to patients and service users and meet their needs </a:t>
            </a:r>
          </a:p>
          <a:p>
            <a:pPr marL="285750" indent="-285750">
              <a:lnSpc>
                <a:spcPct val="150000"/>
              </a:lnSpc>
              <a:buFont typeface="Arial" panose="020B0604020202020204" pitchFamily="34" charset="0"/>
              <a:buChar char="•"/>
            </a:pPr>
            <a:r>
              <a:rPr lang="en-IE" dirty="0"/>
              <a:t>Will have broad representation across geographic, ethnic, health, age, gender, sexuality and other dimensions</a:t>
            </a:r>
          </a:p>
          <a:p>
            <a:pPr marL="285750" indent="-285750">
              <a:lnSpc>
                <a:spcPct val="150000"/>
              </a:lnSpc>
              <a:buFont typeface="Arial" panose="020B0604020202020204" pitchFamily="34" charset="0"/>
              <a:buChar char="•"/>
            </a:pPr>
            <a:r>
              <a:rPr lang="en-IE" dirty="0"/>
              <a:t>Will actively recruit patient and service user partners to ensure a diverse and inclusive cohort of interested representatives.</a:t>
            </a:r>
          </a:p>
          <a:p>
            <a:pPr marL="285750" indent="-285750">
              <a:lnSpc>
                <a:spcPct val="150000"/>
              </a:lnSpc>
              <a:buFont typeface="Arial" panose="020B0604020202020204" pitchFamily="34" charset="0"/>
              <a:buChar char="•"/>
            </a:pPr>
            <a:r>
              <a:rPr lang="en-IE" dirty="0"/>
              <a:t>Will have a clear set of achievable outcomes which are measurable, collated and analysed nationally to ensure consistency.</a:t>
            </a:r>
            <a:endParaRPr lang="uk-UA" dirty="0"/>
          </a:p>
        </p:txBody>
      </p:sp>
    </p:spTree>
    <p:extLst>
      <p:ext uri="{BB962C8B-B14F-4D97-AF65-F5344CB8AC3E}">
        <p14:creationId xmlns:p14="http://schemas.microsoft.com/office/powerpoint/2010/main" val="354243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E7F0F-DB12-1ADC-0D74-4E27D242964A}"/>
              </a:ext>
            </a:extLst>
          </p:cNvPr>
          <p:cNvSpPr>
            <a:spLocks noGrp="1"/>
          </p:cNvSpPr>
          <p:nvPr>
            <p:ph type="title"/>
          </p:nvPr>
        </p:nvSpPr>
        <p:spPr/>
        <p:txBody>
          <a:bodyPr>
            <a:normAutofit/>
          </a:bodyPr>
          <a:lstStyle/>
          <a:p>
            <a:r>
              <a:rPr lang="en-IE" sz="2000" dirty="0" smtClean="0"/>
              <a:t>Health Regions: Patient / Service User Partnership 2/2</a:t>
            </a:r>
            <a:endParaRPr lang="en-IE" dirty="0"/>
          </a:p>
        </p:txBody>
      </p:sp>
      <p:pic>
        <p:nvPicPr>
          <p:cNvPr id="3" name="Picture 2"/>
          <p:cNvPicPr>
            <a:picLocks noChangeAspect="1"/>
          </p:cNvPicPr>
          <p:nvPr/>
        </p:nvPicPr>
        <p:blipFill>
          <a:blip r:embed="rId3"/>
          <a:stretch>
            <a:fillRect/>
          </a:stretch>
        </p:blipFill>
        <p:spPr>
          <a:xfrm>
            <a:off x="1543050" y="685800"/>
            <a:ext cx="9105900" cy="5486400"/>
          </a:xfrm>
          <a:prstGeom prst="rect">
            <a:avLst/>
          </a:prstGeom>
        </p:spPr>
      </p:pic>
    </p:spTree>
    <p:extLst>
      <p:ext uri="{BB962C8B-B14F-4D97-AF65-F5344CB8AC3E}">
        <p14:creationId xmlns:p14="http://schemas.microsoft.com/office/powerpoint/2010/main" val="3481272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927A940-FF4B-4CD5-99C3-211F21A98D3A}" type="slidenum">
              <a:rPr lang="en-IE" smtClean="0"/>
              <a:pPr/>
              <a:t>17</a:t>
            </a:fld>
            <a:endParaRPr lang="en-IE" dirty="0"/>
          </a:p>
        </p:txBody>
      </p:sp>
      <p:sp>
        <p:nvSpPr>
          <p:cNvPr id="3" name="Content Placeholder 2"/>
          <p:cNvSpPr>
            <a:spLocks noGrp="1"/>
          </p:cNvSpPr>
          <p:nvPr>
            <p:ph sz="quarter" idx="11"/>
          </p:nvPr>
        </p:nvSpPr>
        <p:spPr>
          <a:xfrm>
            <a:off x="568502" y="1892929"/>
            <a:ext cx="5526087" cy="5084762"/>
          </a:xfrm>
        </p:spPr>
        <p:txBody>
          <a:bodyPr/>
          <a:lstStyle/>
          <a:p>
            <a:pPr marL="0" indent="0">
              <a:buNone/>
            </a:pPr>
            <a:r>
              <a:rPr lang="en-IE" sz="1800" b="1" dirty="0">
                <a:solidFill>
                  <a:schemeClr val="tx1"/>
                </a:solidFill>
              </a:rPr>
              <a:t>Financial </a:t>
            </a:r>
            <a:r>
              <a:rPr lang="en-IE" sz="1800" b="1" dirty="0" smtClean="0">
                <a:solidFill>
                  <a:schemeClr val="tx1"/>
                </a:solidFill>
              </a:rPr>
              <a:t>Planning</a:t>
            </a:r>
            <a:endParaRPr lang="en-IE" sz="1800" dirty="0" smtClean="0">
              <a:solidFill>
                <a:schemeClr val="tx1"/>
              </a:solidFill>
            </a:endParaRPr>
          </a:p>
          <a:p>
            <a:pPr lvl="0"/>
            <a:r>
              <a:rPr lang="en-IE" sz="1800" dirty="0" smtClean="0">
                <a:solidFill>
                  <a:schemeClr val="tx1"/>
                </a:solidFill>
              </a:rPr>
              <a:t>Funding </a:t>
            </a:r>
            <a:r>
              <a:rPr lang="en-IE" sz="1800" dirty="0">
                <a:solidFill>
                  <a:schemeClr val="tx1"/>
                </a:solidFill>
              </a:rPr>
              <a:t>provided to each Region via annual Estimates </a:t>
            </a:r>
            <a:r>
              <a:rPr lang="en-IE" sz="1800" dirty="0" smtClean="0">
                <a:solidFill>
                  <a:schemeClr val="tx1"/>
                </a:solidFill>
              </a:rPr>
              <a:t>will be increasingly informed </a:t>
            </a:r>
            <a:r>
              <a:rPr lang="en-IE" sz="1800" dirty="0">
                <a:solidFill>
                  <a:schemeClr val="tx1"/>
                </a:solidFill>
              </a:rPr>
              <a:t>by a </a:t>
            </a:r>
            <a:r>
              <a:rPr lang="en-IE" sz="1800" b="1" dirty="0">
                <a:solidFill>
                  <a:schemeClr val="tx1"/>
                </a:solidFill>
              </a:rPr>
              <a:t>population-based resourcing </a:t>
            </a:r>
            <a:r>
              <a:rPr lang="en-IE" sz="1800" b="1" dirty="0" smtClean="0">
                <a:solidFill>
                  <a:schemeClr val="tx1"/>
                </a:solidFill>
              </a:rPr>
              <a:t>approach (PBRA)</a:t>
            </a:r>
            <a:r>
              <a:rPr lang="en-IE" sz="1800" dirty="0" smtClean="0">
                <a:solidFill>
                  <a:schemeClr val="tx1"/>
                </a:solidFill>
              </a:rPr>
              <a:t> (</a:t>
            </a:r>
            <a:r>
              <a:rPr lang="en-IE" sz="1800" dirty="0">
                <a:solidFill>
                  <a:schemeClr val="tx1"/>
                </a:solidFill>
              </a:rPr>
              <a:t>excluding national specialist services).</a:t>
            </a:r>
          </a:p>
          <a:p>
            <a:pPr lvl="0"/>
            <a:r>
              <a:rPr lang="en-IE" sz="1800" dirty="0">
                <a:solidFill>
                  <a:schemeClr val="tx1"/>
                </a:solidFill>
              </a:rPr>
              <a:t>Regions have </a:t>
            </a:r>
            <a:r>
              <a:rPr lang="en-IE" sz="1800" b="1" dirty="0">
                <a:solidFill>
                  <a:schemeClr val="tx1"/>
                </a:solidFill>
              </a:rPr>
              <a:t>appropriate autonomy </a:t>
            </a:r>
            <a:r>
              <a:rPr lang="en-IE" sz="1800" dirty="0">
                <a:solidFill>
                  <a:schemeClr val="tx1"/>
                </a:solidFill>
              </a:rPr>
              <a:t>in deciding how that budget will be spent in line with the services that they are planning for their defined population. This planning will be informed by a </a:t>
            </a:r>
            <a:r>
              <a:rPr lang="en-IE" sz="1800" b="1" dirty="0">
                <a:solidFill>
                  <a:schemeClr val="tx1"/>
                </a:solidFill>
              </a:rPr>
              <a:t>Health Needs Assessment </a:t>
            </a:r>
            <a:r>
              <a:rPr lang="en-IE" sz="1800" dirty="0">
                <a:solidFill>
                  <a:schemeClr val="tx1"/>
                </a:solidFill>
              </a:rPr>
              <a:t>(HNA).</a:t>
            </a:r>
          </a:p>
          <a:p>
            <a:pPr lvl="0"/>
            <a:r>
              <a:rPr lang="en-IE" sz="1800" dirty="0">
                <a:solidFill>
                  <a:schemeClr val="tx1"/>
                </a:solidFill>
              </a:rPr>
              <a:t>Goal is to improve </a:t>
            </a:r>
            <a:r>
              <a:rPr lang="en-IE" sz="1800" b="1" dirty="0">
                <a:solidFill>
                  <a:schemeClr val="tx1"/>
                </a:solidFill>
              </a:rPr>
              <a:t>equitable regional investment </a:t>
            </a:r>
            <a:r>
              <a:rPr lang="en-IE" sz="1800" dirty="0">
                <a:solidFill>
                  <a:schemeClr val="tx1"/>
                </a:solidFill>
              </a:rPr>
              <a:t>and balance </a:t>
            </a:r>
            <a:r>
              <a:rPr lang="en-IE" sz="1800" b="1" dirty="0">
                <a:solidFill>
                  <a:schemeClr val="tx1"/>
                </a:solidFill>
              </a:rPr>
              <a:t>national consistency </a:t>
            </a:r>
            <a:r>
              <a:rPr lang="en-IE" sz="1800" dirty="0">
                <a:solidFill>
                  <a:schemeClr val="tx1"/>
                </a:solidFill>
              </a:rPr>
              <a:t>with appropriate </a:t>
            </a:r>
            <a:r>
              <a:rPr lang="en-IE" sz="1800" b="1" dirty="0">
                <a:solidFill>
                  <a:schemeClr val="tx1"/>
                </a:solidFill>
              </a:rPr>
              <a:t>local autonomy</a:t>
            </a:r>
            <a:r>
              <a:rPr lang="en-IE" sz="1800" dirty="0">
                <a:solidFill>
                  <a:schemeClr val="tx1"/>
                </a:solidFill>
              </a:rPr>
              <a:t> to maintain consistent quality of care across all Regions</a:t>
            </a:r>
            <a:r>
              <a:rPr lang="en-IE" sz="1800" dirty="0" smtClean="0">
                <a:solidFill>
                  <a:schemeClr val="tx1"/>
                </a:solidFill>
              </a:rPr>
              <a:t>.</a:t>
            </a:r>
            <a:endParaRPr lang="en-IE" sz="1800" dirty="0">
              <a:solidFill>
                <a:schemeClr val="tx1"/>
              </a:solidFill>
            </a:endParaRPr>
          </a:p>
        </p:txBody>
      </p:sp>
      <p:sp>
        <p:nvSpPr>
          <p:cNvPr id="4" name="Title 3"/>
          <p:cNvSpPr>
            <a:spLocks noGrp="1"/>
          </p:cNvSpPr>
          <p:nvPr>
            <p:ph type="title"/>
          </p:nvPr>
        </p:nvSpPr>
        <p:spPr/>
        <p:txBody>
          <a:bodyPr/>
          <a:lstStyle/>
          <a:p>
            <a:r>
              <a:rPr lang="en-IE" dirty="0" smtClean="0"/>
              <a:t>High Level Design</a:t>
            </a:r>
            <a:endParaRPr lang="en-IE" dirty="0"/>
          </a:p>
        </p:txBody>
      </p:sp>
      <p:sp>
        <p:nvSpPr>
          <p:cNvPr id="6" name="Content Placeholder 2"/>
          <p:cNvSpPr txBox="1">
            <a:spLocks/>
          </p:cNvSpPr>
          <p:nvPr/>
        </p:nvSpPr>
        <p:spPr>
          <a:xfrm>
            <a:off x="6555841" y="1892929"/>
            <a:ext cx="5526087" cy="5084762"/>
          </a:xfrm>
          <a:prstGeom prst="rect">
            <a:avLst/>
          </a:prstGeom>
        </p:spPr>
        <p:txBody>
          <a:bodyPr/>
          <a:lstStyle>
            <a:lvl1pPr marL="457090" indent="-457090" algn="l" defTabSz="609453" rtl="0" eaLnBrk="1" latinLnBrk="0" hangingPunct="1">
              <a:spcBef>
                <a:spcPct val="20000"/>
              </a:spcBef>
              <a:buClr>
                <a:schemeClr val="tx1"/>
              </a:buClr>
              <a:buFont typeface="Arial"/>
              <a:buChar char="•"/>
              <a:defRPr lang="en-US" sz="2400" kern="1200" dirty="0" smtClean="0">
                <a:solidFill>
                  <a:schemeClr val="bg2"/>
                </a:solidFill>
                <a:latin typeface="Arial" panose="020B0604020202020204" pitchFamily="34" charset="0"/>
                <a:ea typeface="+mn-ea"/>
                <a:cs typeface="+mn-cs"/>
              </a:defRPr>
            </a:lvl1pPr>
            <a:lvl2pPr marL="990361" indent="-380908"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2pPr>
            <a:lvl3pPr marL="1523631"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3pPr>
            <a:lvl4pPr marL="2133084"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4pPr>
            <a:lvl5pPr marL="2742537" indent="-304726" algn="l" defTabSz="609453" rtl="0" eaLnBrk="1" latinLnBrk="0" hangingPunct="1">
              <a:spcBef>
                <a:spcPct val="20000"/>
              </a:spcBef>
              <a:buClr>
                <a:schemeClr val="tx1"/>
              </a:buClr>
              <a:buFont typeface="Arial" panose="020B0604020202020204" pitchFamily="34" charset="0"/>
              <a:buChar char="–"/>
              <a:defRPr lang="en-GB" sz="2400" kern="1200" dirty="0">
                <a:solidFill>
                  <a:schemeClr val="bg2"/>
                </a:solidFill>
                <a:latin typeface="Arial" panose="020B0604020202020204" pitchFamily="34" charset="0"/>
                <a:ea typeface="+mn-ea"/>
                <a:cs typeface="+mn-cs"/>
              </a:defRPr>
            </a:lvl5pPr>
            <a:lvl6pPr marL="3351990" indent="-304726" algn="l" defTabSz="609453" rtl="0" eaLnBrk="1" latinLnBrk="0" hangingPunct="1">
              <a:spcBef>
                <a:spcPct val="20000"/>
              </a:spcBef>
              <a:buFont typeface="Arial"/>
              <a:buChar char="•"/>
              <a:defRPr sz="2667" kern="1200">
                <a:solidFill>
                  <a:schemeClr val="tx1"/>
                </a:solidFill>
                <a:latin typeface="+mn-lt"/>
                <a:ea typeface="+mn-ea"/>
                <a:cs typeface="+mn-cs"/>
              </a:defRPr>
            </a:lvl6pPr>
            <a:lvl7pPr marL="3961442" indent="-304726" algn="l" defTabSz="609453" rtl="0" eaLnBrk="1" latinLnBrk="0" hangingPunct="1">
              <a:spcBef>
                <a:spcPct val="20000"/>
              </a:spcBef>
              <a:buFont typeface="Arial"/>
              <a:buChar char="•"/>
              <a:defRPr sz="2667" kern="1200">
                <a:solidFill>
                  <a:schemeClr val="tx1"/>
                </a:solidFill>
                <a:latin typeface="+mn-lt"/>
                <a:ea typeface="+mn-ea"/>
                <a:cs typeface="+mn-cs"/>
              </a:defRPr>
            </a:lvl7pPr>
            <a:lvl8pPr marL="4570895" indent="-304726" algn="l" defTabSz="609453" rtl="0" eaLnBrk="1" latinLnBrk="0" hangingPunct="1">
              <a:spcBef>
                <a:spcPct val="20000"/>
              </a:spcBef>
              <a:buFont typeface="Arial"/>
              <a:buChar char="•"/>
              <a:defRPr sz="2667" kern="1200">
                <a:solidFill>
                  <a:schemeClr val="tx1"/>
                </a:solidFill>
                <a:latin typeface="+mn-lt"/>
                <a:ea typeface="+mn-ea"/>
                <a:cs typeface="+mn-cs"/>
              </a:defRPr>
            </a:lvl8pPr>
            <a:lvl9pPr marL="5180348" indent="-304726" algn="l" defTabSz="609453"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IE" sz="1800" b="1" dirty="0">
                <a:solidFill>
                  <a:schemeClr val="tx1"/>
                </a:solidFill>
              </a:rPr>
              <a:t>HR &amp; </a:t>
            </a:r>
            <a:r>
              <a:rPr lang="en-IE" sz="1800" b="1" dirty="0" smtClean="0">
                <a:solidFill>
                  <a:schemeClr val="tx1"/>
                </a:solidFill>
              </a:rPr>
              <a:t>Workforce</a:t>
            </a:r>
          </a:p>
          <a:p>
            <a:pPr lvl="0"/>
            <a:r>
              <a:rPr lang="en-IE" sz="1800" dirty="0" smtClean="0">
                <a:solidFill>
                  <a:schemeClr val="tx1"/>
                </a:solidFill>
              </a:rPr>
              <a:t>Regions </a:t>
            </a:r>
            <a:r>
              <a:rPr lang="en-IE" sz="1800" dirty="0">
                <a:solidFill>
                  <a:schemeClr val="tx1"/>
                </a:solidFill>
              </a:rPr>
              <a:t>will determine local staffing requirements to meet identified local population needs (within </a:t>
            </a:r>
            <a:r>
              <a:rPr lang="en-IE" sz="1800" dirty="0" smtClean="0">
                <a:solidFill>
                  <a:schemeClr val="tx1"/>
                </a:solidFill>
              </a:rPr>
              <a:t>agreed </a:t>
            </a:r>
            <a:r>
              <a:rPr lang="en-IE" sz="1800" dirty="0">
                <a:solidFill>
                  <a:schemeClr val="tx1"/>
                </a:solidFill>
              </a:rPr>
              <a:t>national WTE ceilings)</a:t>
            </a:r>
          </a:p>
          <a:p>
            <a:pPr lvl="0"/>
            <a:endParaRPr lang="en-IE" sz="1800" dirty="0"/>
          </a:p>
          <a:p>
            <a:pPr lvl="0"/>
            <a:r>
              <a:rPr lang="en-IE" sz="1800" dirty="0">
                <a:solidFill>
                  <a:schemeClr val="tx1"/>
                </a:solidFill>
              </a:rPr>
              <a:t>HSE Centre provides frameworks, policies, procedures, protocols, and guidelines (PPPGs) for hiring to ensure consistency.</a:t>
            </a:r>
          </a:p>
          <a:p>
            <a:pPr marL="0" indent="0">
              <a:buFont typeface="Arial"/>
              <a:buNone/>
            </a:pPr>
            <a:endParaRPr lang="en-IE" dirty="0"/>
          </a:p>
        </p:txBody>
      </p:sp>
      <p:pic>
        <p:nvPicPr>
          <p:cNvPr id="5" name="Picture 4"/>
          <p:cNvPicPr>
            <a:picLocks noChangeAspect="1"/>
          </p:cNvPicPr>
          <p:nvPr/>
        </p:nvPicPr>
        <p:blipFill>
          <a:blip r:embed="rId3"/>
          <a:stretch>
            <a:fillRect/>
          </a:stretch>
        </p:blipFill>
        <p:spPr>
          <a:xfrm>
            <a:off x="8542161" y="723380"/>
            <a:ext cx="1181100" cy="1228725"/>
          </a:xfrm>
          <a:prstGeom prst="rect">
            <a:avLst/>
          </a:prstGeom>
        </p:spPr>
      </p:pic>
      <p:pic>
        <p:nvPicPr>
          <p:cNvPr id="7" name="Picture 6"/>
          <p:cNvPicPr>
            <a:picLocks noChangeAspect="1"/>
          </p:cNvPicPr>
          <p:nvPr/>
        </p:nvPicPr>
        <p:blipFill>
          <a:blip r:embed="rId4"/>
          <a:stretch>
            <a:fillRect/>
          </a:stretch>
        </p:blipFill>
        <p:spPr>
          <a:xfrm>
            <a:off x="2509836" y="799582"/>
            <a:ext cx="1076325" cy="1076324"/>
          </a:xfrm>
          <a:prstGeom prst="rect">
            <a:avLst/>
          </a:prstGeom>
        </p:spPr>
      </p:pic>
      <p:sp>
        <p:nvSpPr>
          <p:cNvPr id="8" name="Donut 7"/>
          <p:cNvSpPr/>
          <p:nvPr/>
        </p:nvSpPr>
        <p:spPr>
          <a:xfrm>
            <a:off x="2509836" y="829093"/>
            <a:ext cx="1076325" cy="1046812"/>
          </a:xfrm>
          <a:prstGeom prst="donu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9" name="Donut 8"/>
          <p:cNvSpPr/>
          <p:nvPr/>
        </p:nvSpPr>
        <p:spPr>
          <a:xfrm>
            <a:off x="8594548" y="832508"/>
            <a:ext cx="1076325" cy="1043397"/>
          </a:xfrm>
          <a:prstGeom prst="donut">
            <a:avLst>
              <a:gd name="adj" fmla="val 20876"/>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2787543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927A940-FF4B-4CD5-99C3-211F21A98D3A}" type="slidenum">
              <a:rPr lang="en-IE" smtClean="0"/>
              <a:pPr/>
              <a:t>18</a:t>
            </a:fld>
            <a:endParaRPr lang="en-IE" dirty="0"/>
          </a:p>
        </p:txBody>
      </p:sp>
      <p:sp>
        <p:nvSpPr>
          <p:cNvPr id="6" name="Title 3">
            <a:extLst>
              <a:ext uri="{FF2B5EF4-FFF2-40B4-BE49-F238E27FC236}">
                <a16:creationId xmlns:a16="http://schemas.microsoft.com/office/drawing/2014/main" id="{542E7F0F-DB12-1ADC-0D74-4E27D242964A}"/>
              </a:ext>
            </a:extLst>
          </p:cNvPr>
          <p:cNvSpPr>
            <a:spLocks noGrp="1"/>
          </p:cNvSpPr>
          <p:nvPr>
            <p:ph type="title"/>
          </p:nvPr>
        </p:nvSpPr>
        <p:spPr/>
        <p:txBody>
          <a:bodyPr>
            <a:normAutofit/>
          </a:bodyPr>
          <a:lstStyle/>
          <a:p>
            <a:pPr marL="0" marR="0" lvl="0" indent="0" algn="l" defTabSz="609438" rtl="0" eaLnBrk="1" fontAlgn="auto" latinLnBrk="0" hangingPunct="1">
              <a:lnSpc>
                <a:spcPct val="100000"/>
              </a:lnSpc>
              <a:spcBef>
                <a:spcPct val="20000"/>
              </a:spcBef>
              <a:spcAft>
                <a:spcPts val="0"/>
              </a:spcAft>
              <a:buClrTx/>
              <a:buSzTx/>
              <a:buFont typeface="Arial"/>
              <a:buNone/>
              <a:tabLst/>
              <a:defRPr/>
            </a:pPr>
            <a:r>
              <a:rPr kumimoji="0" lang="en-IE" sz="2400" b="1" i="0" u="none" strike="noStrike" kern="1200" cap="none" spc="0" normalizeH="0" baseline="0" noProof="0" dirty="0">
                <a:ln>
                  <a:noFill/>
                </a:ln>
                <a:solidFill>
                  <a:srgbClr val="006152"/>
                </a:solidFill>
                <a:effectLst/>
                <a:uLnTx/>
                <a:uFillTx/>
                <a:latin typeface="Arial" panose="020B0604020202020204" pitchFamily="34" charset="0"/>
                <a:ea typeface="+mn-ea"/>
                <a:cs typeface="+mn-cs"/>
              </a:rPr>
              <a:t>High-Level Implementation Timelines and Expected Phases</a:t>
            </a:r>
          </a:p>
        </p:txBody>
      </p:sp>
      <p:sp>
        <p:nvSpPr>
          <p:cNvPr id="3" name="TextBox 2"/>
          <p:cNvSpPr txBox="1"/>
          <p:nvPr/>
        </p:nvSpPr>
        <p:spPr>
          <a:xfrm>
            <a:off x="293913" y="6261589"/>
            <a:ext cx="11571515" cy="652486"/>
          </a:xfrm>
          <a:prstGeom prst="rect">
            <a:avLst/>
          </a:prstGeom>
          <a:noFill/>
        </p:spPr>
        <p:txBody>
          <a:bodyPr wrap="square" rtlCol="0">
            <a:spAutoFit/>
          </a:bodyPr>
          <a:lstStyle/>
          <a:p>
            <a:pPr algn="ctr">
              <a:lnSpc>
                <a:spcPct val="130000"/>
              </a:lnSpc>
            </a:pPr>
            <a:r>
              <a:rPr lang="en-IE" sz="1400" dirty="0">
                <a:solidFill>
                  <a:schemeClr val="bg2"/>
                </a:solidFill>
              </a:rPr>
              <a:t>As further information becomes available we will share the detail with you.  In the meantime it is business as usual as we continue to provide services within our current structures</a:t>
            </a:r>
            <a:r>
              <a:rPr lang="en-IE" sz="1100" dirty="0">
                <a:solidFill>
                  <a:schemeClr val="bg2"/>
                </a:solidFill>
              </a:rPr>
              <a:t>.  </a:t>
            </a:r>
          </a:p>
        </p:txBody>
      </p:sp>
      <p:pic>
        <p:nvPicPr>
          <p:cNvPr id="7" name="Picture 6"/>
          <p:cNvPicPr>
            <a:picLocks noChangeAspect="1"/>
          </p:cNvPicPr>
          <p:nvPr/>
        </p:nvPicPr>
        <p:blipFill>
          <a:blip r:embed="rId3"/>
          <a:stretch>
            <a:fillRect/>
          </a:stretch>
        </p:blipFill>
        <p:spPr>
          <a:xfrm>
            <a:off x="1027289" y="1439160"/>
            <a:ext cx="8602133" cy="3511075"/>
          </a:xfrm>
          <a:prstGeom prst="rect">
            <a:avLst/>
          </a:prstGeom>
        </p:spPr>
      </p:pic>
    </p:spTree>
    <p:extLst>
      <p:ext uri="{BB962C8B-B14F-4D97-AF65-F5344CB8AC3E}">
        <p14:creationId xmlns:p14="http://schemas.microsoft.com/office/powerpoint/2010/main" val="1128906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1A348-C51E-4CA3-A6ED-263E3776A45F}"/>
              </a:ext>
            </a:extLst>
          </p:cNvPr>
          <p:cNvSpPr>
            <a:spLocks noGrp="1"/>
          </p:cNvSpPr>
          <p:nvPr>
            <p:ph type="ctrTitle"/>
          </p:nvPr>
        </p:nvSpPr>
        <p:spPr>
          <a:xfrm>
            <a:off x="164881" y="2889362"/>
            <a:ext cx="11503244" cy="2387600"/>
          </a:xfrm>
        </p:spPr>
        <p:txBody>
          <a:bodyPr vert="horz" lIns="91440" tIns="45720" rIns="91440" bIns="45720" rtlCol="0" anchor="b">
            <a:normAutofit/>
          </a:bodyPr>
          <a:lstStyle/>
          <a:p>
            <a:r>
              <a:rPr lang="en-GB" sz="4900" dirty="0"/>
              <a:t>Implementation Approach and Transition Plan</a:t>
            </a:r>
            <a:br>
              <a:rPr lang="en-GB" sz="4900" dirty="0"/>
            </a:br>
            <a:r>
              <a:rPr lang="en-GB" sz="2800" b="1" i="1" dirty="0"/>
              <a:t/>
            </a:r>
            <a:br>
              <a:rPr lang="en-GB" sz="2800" b="1" i="1" dirty="0"/>
            </a:br>
            <a:endParaRPr lang="en-GB" sz="1600" b="1" dirty="0">
              <a:solidFill>
                <a:srgbClr val="FF0000"/>
              </a:solidFill>
              <a:latin typeface="+mn-lt"/>
            </a:endParaRPr>
          </a:p>
        </p:txBody>
      </p:sp>
    </p:spTree>
    <p:extLst>
      <p:ext uri="{BB962C8B-B14F-4D97-AF65-F5344CB8AC3E}">
        <p14:creationId xmlns:p14="http://schemas.microsoft.com/office/powerpoint/2010/main" val="3473310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1A348-C51E-4CA3-A6ED-263E3776A45F}"/>
              </a:ext>
            </a:extLst>
          </p:cNvPr>
          <p:cNvSpPr>
            <a:spLocks noGrp="1"/>
          </p:cNvSpPr>
          <p:nvPr>
            <p:ph type="ctrTitle"/>
          </p:nvPr>
        </p:nvSpPr>
        <p:spPr>
          <a:xfrm>
            <a:off x="164881" y="2889362"/>
            <a:ext cx="11503244" cy="2387600"/>
          </a:xfrm>
        </p:spPr>
        <p:txBody>
          <a:bodyPr vert="horz" lIns="91440" tIns="45720" rIns="91440" bIns="45720" rtlCol="0" anchor="b">
            <a:normAutofit/>
          </a:bodyPr>
          <a:lstStyle/>
          <a:p>
            <a:r>
              <a:rPr lang="en-GB" sz="4900" dirty="0" smtClean="0"/>
              <a:t>Background and Introduction</a:t>
            </a:r>
            <a:r>
              <a:rPr lang="en-GB" sz="4900" dirty="0"/>
              <a:t/>
            </a:r>
            <a:br>
              <a:rPr lang="en-GB" sz="4900" dirty="0"/>
            </a:br>
            <a:r>
              <a:rPr lang="en-GB" sz="2800" b="1" i="1" dirty="0"/>
              <a:t/>
            </a:r>
            <a:br>
              <a:rPr lang="en-GB" sz="2800" b="1" i="1" dirty="0"/>
            </a:br>
            <a:endParaRPr lang="en-GB" sz="1600" b="1" dirty="0">
              <a:solidFill>
                <a:srgbClr val="FF0000"/>
              </a:solidFill>
              <a:latin typeface="+mn-lt"/>
            </a:endParaRPr>
          </a:p>
        </p:txBody>
      </p:sp>
    </p:spTree>
    <p:extLst>
      <p:ext uri="{BB962C8B-B14F-4D97-AF65-F5344CB8AC3E}">
        <p14:creationId xmlns:p14="http://schemas.microsoft.com/office/powerpoint/2010/main" val="1002571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B3260C-C968-22FC-B82C-B80BCC30D73B}"/>
              </a:ext>
            </a:extLst>
          </p:cNvPr>
          <p:cNvSpPr>
            <a:spLocks noGrp="1"/>
          </p:cNvSpPr>
          <p:nvPr>
            <p:ph type="sldNum" sz="quarter" idx="4"/>
          </p:nvPr>
        </p:nvSpPr>
        <p:spPr/>
        <p:txBody>
          <a:bodyPr/>
          <a:lstStyle/>
          <a:p>
            <a:fld id="{0927A940-FF4B-4CD5-99C3-211F21A98D3A}" type="slidenum">
              <a:rPr lang="en-IE" smtClean="0"/>
              <a:pPr/>
              <a:t>20</a:t>
            </a:fld>
            <a:endParaRPr lang="en-IE" dirty="0"/>
          </a:p>
        </p:txBody>
      </p:sp>
      <p:sp>
        <p:nvSpPr>
          <p:cNvPr id="4" name="Title 3">
            <a:extLst>
              <a:ext uri="{FF2B5EF4-FFF2-40B4-BE49-F238E27FC236}">
                <a16:creationId xmlns:a16="http://schemas.microsoft.com/office/drawing/2014/main" id="{A0F2C5DF-2AC2-5D96-3950-F791DCF777D5}"/>
              </a:ext>
            </a:extLst>
          </p:cNvPr>
          <p:cNvSpPr>
            <a:spLocks noGrp="1"/>
          </p:cNvSpPr>
          <p:nvPr>
            <p:ph type="title"/>
          </p:nvPr>
        </p:nvSpPr>
        <p:spPr/>
        <p:txBody>
          <a:bodyPr/>
          <a:lstStyle/>
          <a:p>
            <a:r>
              <a:rPr lang="en-IE" dirty="0" smtClean="0"/>
              <a:t>Next </a:t>
            </a:r>
            <a:r>
              <a:rPr lang="en-IE" dirty="0" smtClean="0"/>
              <a:t>Steps on</a:t>
            </a:r>
            <a:r>
              <a:rPr lang="en-IE" dirty="0" smtClean="0"/>
              <a:t> </a:t>
            </a:r>
            <a:r>
              <a:rPr lang="en-IE" dirty="0"/>
              <a:t>the Implementation Approach</a:t>
            </a:r>
          </a:p>
        </p:txBody>
      </p:sp>
      <p:sp>
        <p:nvSpPr>
          <p:cNvPr id="7" name="Content Placeholder 2">
            <a:extLst>
              <a:ext uri="{FF2B5EF4-FFF2-40B4-BE49-F238E27FC236}">
                <a16:creationId xmlns:a16="http://schemas.microsoft.com/office/drawing/2014/main" id="{1378983A-2F4D-5E4F-0B65-29BADD3E9B79}"/>
              </a:ext>
            </a:extLst>
          </p:cNvPr>
          <p:cNvSpPr txBox="1">
            <a:spLocks/>
          </p:cNvSpPr>
          <p:nvPr/>
        </p:nvSpPr>
        <p:spPr>
          <a:xfrm>
            <a:off x="396166" y="1146969"/>
            <a:ext cx="11091641" cy="5117644"/>
          </a:xfrm>
          <a:prstGeom prst="rect">
            <a:avLst/>
          </a:prstGeom>
        </p:spPr>
        <p:txBody>
          <a:bodyPr lIns="91440" tIns="45720" rIns="91440" bIns="45720" anchor="t"/>
          <a:lstStyle>
            <a:lvl1pPr marL="457090" indent="-457090" algn="l" defTabSz="609453" rtl="0" eaLnBrk="1" latinLnBrk="0" hangingPunct="1">
              <a:spcBef>
                <a:spcPct val="20000"/>
              </a:spcBef>
              <a:buClr>
                <a:schemeClr val="tx1"/>
              </a:buClr>
              <a:buFont typeface="Arial"/>
              <a:buChar char="•"/>
              <a:defRPr lang="en-US" sz="2400" kern="1200" dirty="0" smtClean="0">
                <a:solidFill>
                  <a:schemeClr val="bg2"/>
                </a:solidFill>
                <a:latin typeface="Arial" panose="020B0604020202020204" pitchFamily="34" charset="0"/>
                <a:ea typeface="+mn-ea"/>
                <a:cs typeface="+mn-cs"/>
              </a:defRPr>
            </a:lvl1pPr>
            <a:lvl2pPr marL="990361" indent="-380908"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2pPr>
            <a:lvl3pPr marL="1523631"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3pPr>
            <a:lvl4pPr marL="2133084" indent="-304726" algn="l" defTabSz="609453" rtl="0" eaLnBrk="1" latinLnBrk="0" hangingPunct="1">
              <a:spcBef>
                <a:spcPct val="20000"/>
              </a:spcBef>
              <a:buClr>
                <a:schemeClr val="tx1"/>
              </a:buClr>
              <a:buFont typeface="Arial" panose="020B0604020202020204" pitchFamily="34" charset="0"/>
              <a:buChar char="–"/>
              <a:defRPr lang="en-US" sz="2400" kern="1200" dirty="0" smtClean="0">
                <a:solidFill>
                  <a:schemeClr val="bg2"/>
                </a:solidFill>
                <a:latin typeface="Arial" panose="020B0604020202020204" pitchFamily="34" charset="0"/>
                <a:ea typeface="+mn-ea"/>
                <a:cs typeface="+mn-cs"/>
              </a:defRPr>
            </a:lvl4pPr>
            <a:lvl5pPr marL="2742537" indent="-304726" algn="l" defTabSz="609453" rtl="0" eaLnBrk="1" latinLnBrk="0" hangingPunct="1">
              <a:spcBef>
                <a:spcPct val="20000"/>
              </a:spcBef>
              <a:buClr>
                <a:schemeClr val="tx1"/>
              </a:buClr>
              <a:buFont typeface="Arial" panose="020B0604020202020204" pitchFamily="34" charset="0"/>
              <a:buChar char="–"/>
              <a:defRPr lang="en-GB" sz="2400" kern="1200" dirty="0">
                <a:solidFill>
                  <a:schemeClr val="bg2"/>
                </a:solidFill>
                <a:latin typeface="Arial" panose="020B0604020202020204" pitchFamily="34" charset="0"/>
                <a:ea typeface="+mn-ea"/>
                <a:cs typeface="+mn-cs"/>
              </a:defRPr>
            </a:lvl5pPr>
            <a:lvl6pPr marL="3351990" indent="-304726" algn="l" defTabSz="609453" rtl="0" eaLnBrk="1" latinLnBrk="0" hangingPunct="1">
              <a:spcBef>
                <a:spcPct val="20000"/>
              </a:spcBef>
              <a:buFont typeface="Arial"/>
              <a:buChar char="•"/>
              <a:defRPr sz="2667" kern="1200">
                <a:solidFill>
                  <a:schemeClr val="tx1"/>
                </a:solidFill>
                <a:latin typeface="+mn-lt"/>
                <a:ea typeface="+mn-ea"/>
                <a:cs typeface="+mn-cs"/>
              </a:defRPr>
            </a:lvl6pPr>
            <a:lvl7pPr marL="3961442" indent="-304726" algn="l" defTabSz="609453" rtl="0" eaLnBrk="1" latinLnBrk="0" hangingPunct="1">
              <a:spcBef>
                <a:spcPct val="20000"/>
              </a:spcBef>
              <a:buFont typeface="Arial"/>
              <a:buChar char="•"/>
              <a:defRPr sz="2667" kern="1200">
                <a:solidFill>
                  <a:schemeClr val="tx1"/>
                </a:solidFill>
                <a:latin typeface="+mn-lt"/>
                <a:ea typeface="+mn-ea"/>
                <a:cs typeface="+mn-cs"/>
              </a:defRPr>
            </a:lvl7pPr>
            <a:lvl8pPr marL="4570895" indent="-304726" algn="l" defTabSz="609453" rtl="0" eaLnBrk="1" latinLnBrk="0" hangingPunct="1">
              <a:spcBef>
                <a:spcPct val="20000"/>
              </a:spcBef>
              <a:buFont typeface="Arial"/>
              <a:buChar char="•"/>
              <a:defRPr sz="2667" kern="1200">
                <a:solidFill>
                  <a:schemeClr val="tx1"/>
                </a:solidFill>
                <a:latin typeface="+mn-lt"/>
                <a:ea typeface="+mn-ea"/>
                <a:cs typeface="+mn-cs"/>
              </a:defRPr>
            </a:lvl8pPr>
            <a:lvl9pPr marL="5180348" indent="-304726" algn="l" defTabSz="609453" rtl="0" eaLnBrk="1" latinLnBrk="0" hangingPunct="1">
              <a:spcBef>
                <a:spcPct val="20000"/>
              </a:spcBef>
              <a:buFont typeface="Arial"/>
              <a:buChar char="•"/>
              <a:defRPr sz="2667" kern="1200">
                <a:solidFill>
                  <a:schemeClr val="tx1"/>
                </a:solidFill>
                <a:latin typeface="+mn-lt"/>
                <a:ea typeface="+mn-ea"/>
                <a:cs typeface="+mn-cs"/>
              </a:defRPr>
            </a:lvl9pPr>
          </a:lstStyle>
          <a:p>
            <a:pPr marL="456565" indent="-456565">
              <a:spcAft>
                <a:spcPts val="600"/>
              </a:spcAft>
            </a:pPr>
            <a:r>
              <a:rPr lang="en-IE" sz="1600" b="1" dirty="0">
                <a:solidFill>
                  <a:schemeClr val="tx1"/>
                </a:solidFill>
                <a:latin typeface="Arial"/>
                <a:cs typeface="Arial"/>
              </a:rPr>
              <a:t>There will be a transition period from </a:t>
            </a:r>
            <a:r>
              <a:rPr lang="en-IE" sz="1600" b="1" dirty="0" smtClean="0">
                <a:solidFill>
                  <a:schemeClr val="tx1"/>
                </a:solidFill>
                <a:latin typeface="Arial"/>
                <a:cs typeface="Arial"/>
              </a:rPr>
              <a:t>1 </a:t>
            </a:r>
            <a:r>
              <a:rPr lang="en-IE" sz="1600" b="1" dirty="0">
                <a:solidFill>
                  <a:schemeClr val="tx1"/>
                </a:solidFill>
                <a:latin typeface="Arial"/>
                <a:cs typeface="Arial"/>
              </a:rPr>
              <a:t>March to 30 September 2024 </a:t>
            </a:r>
            <a:r>
              <a:rPr lang="en-IE" sz="1600" dirty="0">
                <a:solidFill>
                  <a:schemeClr val="tx1"/>
                </a:solidFill>
                <a:latin typeface="Arial"/>
                <a:cs typeface="Arial"/>
              </a:rPr>
              <a:t>a</a:t>
            </a:r>
            <a:r>
              <a:rPr lang="en-IE" sz="1600" dirty="0" smtClean="0">
                <a:solidFill>
                  <a:schemeClr val="tx1"/>
                </a:solidFill>
                <a:latin typeface="Arial"/>
                <a:cs typeface="Arial"/>
              </a:rPr>
              <a:t>s </a:t>
            </a:r>
            <a:r>
              <a:rPr lang="en-IE" sz="1600" dirty="0">
                <a:solidFill>
                  <a:schemeClr val="tx1"/>
                </a:solidFill>
                <a:latin typeface="Arial"/>
                <a:cs typeface="Arial"/>
              </a:rPr>
              <a:t>each part of the organisation </a:t>
            </a:r>
            <a:r>
              <a:rPr lang="en-IE" sz="1600" dirty="0" smtClean="0">
                <a:solidFill>
                  <a:schemeClr val="tx1"/>
                </a:solidFill>
                <a:latin typeface="Arial"/>
                <a:cs typeface="Arial"/>
              </a:rPr>
              <a:t>switches to </a:t>
            </a:r>
            <a:r>
              <a:rPr lang="en-IE" sz="1600" dirty="0">
                <a:solidFill>
                  <a:schemeClr val="tx1"/>
                </a:solidFill>
                <a:latin typeface="Arial"/>
                <a:cs typeface="Arial"/>
              </a:rPr>
              <a:t>the new </a:t>
            </a:r>
            <a:r>
              <a:rPr lang="en-IE" sz="1600" dirty="0" smtClean="0">
                <a:solidFill>
                  <a:schemeClr val="tx1"/>
                </a:solidFill>
                <a:latin typeface="Arial"/>
                <a:cs typeface="Arial"/>
              </a:rPr>
              <a:t>Health Region structure, </a:t>
            </a:r>
            <a:r>
              <a:rPr lang="en-IE" sz="1600" dirty="0">
                <a:solidFill>
                  <a:schemeClr val="tx1"/>
                </a:solidFill>
                <a:latin typeface="Arial"/>
                <a:cs typeface="Arial"/>
              </a:rPr>
              <a:t>the appropriate delegations and instructions will </a:t>
            </a:r>
            <a:r>
              <a:rPr lang="en-IE" sz="1600" dirty="0" smtClean="0">
                <a:solidFill>
                  <a:schemeClr val="tx1"/>
                </a:solidFill>
                <a:latin typeface="Arial"/>
                <a:cs typeface="Arial"/>
              </a:rPr>
              <a:t>issue. There </a:t>
            </a:r>
            <a:r>
              <a:rPr lang="en-IE" sz="1600" dirty="0">
                <a:solidFill>
                  <a:schemeClr val="tx1"/>
                </a:solidFill>
                <a:latin typeface="Arial"/>
                <a:cs typeface="Arial"/>
              </a:rPr>
              <a:t>will, to some degree, need to be a shadow system during this </a:t>
            </a:r>
            <a:r>
              <a:rPr lang="en-IE" sz="1600" dirty="0" smtClean="0">
                <a:solidFill>
                  <a:schemeClr val="tx1"/>
                </a:solidFill>
                <a:latin typeface="Arial"/>
                <a:cs typeface="Arial"/>
              </a:rPr>
              <a:t>period.</a:t>
            </a:r>
            <a:r>
              <a:rPr lang="en-IE" sz="1600" dirty="0">
                <a:solidFill>
                  <a:schemeClr val="tx1"/>
                </a:solidFill>
                <a:latin typeface="Arial"/>
                <a:cs typeface="Arial"/>
              </a:rPr>
              <a:t> </a:t>
            </a:r>
            <a:r>
              <a:rPr lang="en-IE" sz="1600" dirty="0" smtClean="0">
                <a:solidFill>
                  <a:schemeClr val="tx1"/>
                </a:solidFill>
                <a:latin typeface="Arial"/>
                <a:cs typeface="Arial"/>
              </a:rPr>
              <a:t>This is to ensure that services are maintained at all times.</a:t>
            </a:r>
            <a:endParaRPr lang="en-US" sz="1600" dirty="0">
              <a:solidFill>
                <a:schemeClr val="tx1"/>
              </a:solidFill>
              <a:cs typeface="Arial"/>
            </a:endParaRPr>
          </a:p>
          <a:p>
            <a:pPr marL="456565" indent="-456565">
              <a:spcAft>
                <a:spcPts val="600"/>
              </a:spcAft>
            </a:pPr>
            <a:r>
              <a:rPr lang="en-IE" sz="1600" b="1" dirty="0">
                <a:solidFill>
                  <a:schemeClr val="tx1"/>
                </a:solidFill>
                <a:latin typeface="Arial"/>
                <a:cs typeface="Arial"/>
              </a:rPr>
              <a:t>The target date for completion of the primary changes in structures and assignments is 30 September </a:t>
            </a:r>
            <a:r>
              <a:rPr lang="en-IE" sz="1600" b="1" dirty="0" smtClean="0">
                <a:solidFill>
                  <a:schemeClr val="tx1"/>
                </a:solidFill>
                <a:latin typeface="Arial"/>
                <a:cs typeface="Arial"/>
              </a:rPr>
              <a:t>2024.</a:t>
            </a:r>
            <a:endParaRPr lang="en-IE" sz="1600" b="1" dirty="0">
              <a:solidFill>
                <a:schemeClr val="tx1"/>
              </a:solidFill>
              <a:cs typeface="Arial" panose="020B0604020202020204" pitchFamily="34" charset="0"/>
            </a:endParaRPr>
          </a:p>
          <a:p>
            <a:pPr marL="456565" indent="-456565">
              <a:spcAft>
                <a:spcPts val="600"/>
              </a:spcAft>
            </a:pPr>
            <a:r>
              <a:rPr lang="en-IE" sz="1600" b="1" dirty="0">
                <a:solidFill>
                  <a:schemeClr val="tx1"/>
                </a:solidFill>
                <a:latin typeface="Arial"/>
                <a:cs typeface="Arial"/>
              </a:rPr>
              <a:t>The first wave of transition will prioritise the fulfilment of senior roles across the Health Regions and Centre</a:t>
            </a:r>
            <a:r>
              <a:rPr lang="en-IE" sz="1600" dirty="0">
                <a:solidFill>
                  <a:schemeClr val="tx1"/>
                </a:solidFill>
                <a:latin typeface="Arial"/>
                <a:cs typeface="Arial"/>
              </a:rPr>
              <a:t>, with the focus in Q1 2024 on fulfilment of </a:t>
            </a:r>
            <a:r>
              <a:rPr lang="en-IE" sz="1600" dirty="0" smtClean="0">
                <a:solidFill>
                  <a:schemeClr val="tx1"/>
                </a:solidFill>
                <a:latin typeface="Arial"/>
                <a:cs typeface="Arial"/>
              </a:rPr>
              <a:t>direct </a:t>
            </a:r>
            <a:r>
              <a:rPr lang="en-IE" sz="1600" dirty="0">
                <a:solidFill>
                  <a:schemeClr val="tx1"/>
                </a:solidFill>
                <a:latin typeface="Arial"/>
                <a:cs typeface="Arial"/>
              </a:rPr>
              <a:t>reports of the </a:t>
            </a:r>
            <a:r>
              <a:rPr lang="en-IE" sz="1600" dirty="0" smtClean="0">
                <a:solidFill>
                  <a:schemeClr val="tx1"/>
                </a:solidFill>
                <a:latin typeface="Arial"/>
                <a:cs typeface="Arial"/>
              </a:rPr>
              <a:t>CEO and direct </a:t>
            </a:r>
            <a:r>
              <a:rPr lang="en-IE" sz="1600" dirty="0">
                <a:solidFill>
                  <a:schemeClr val="tx1"/>
                </a:solidFill>
                <a:latin typeface="Arial"/>
                <a:cs typeface="Arial"/>
              </a:rPr>
              <a:t>reports of the </a:t>
            </a:r>
            <a:r>
              <a:rPr lang="en-IE" sz="1600" dirty="0" smtClean="0">
                <a:solidFill>
                  <a:schemeClr val="tx1"/>
                </a:solidFill>
                <a:latin typeface="Arial"/>
                <a:cs typeface="Arial"/>
              </a:rPr>
              <a:t>REO which </a:t>
            </a:r>
            <a:r>
              <a:rPr lang="en-IE" sz="1600" dirty="0">
                <a:solidFill>
                  <a:schemeClr val="tx1"/>
                </a:solidFill>
                <a:latin typeface="Arial"/>
                <a:cs typeface="Arial"/>
              </a:rPr>
              <a:t>will extend to Q3 2024.  </a:t>
            </a:r>
            <a:endParaRPr lang="en-IE" sz="1600" dirty="0">
              <a:solidFill>
                <a:schemeClr val="tx1"/>
              </a:solidFill>
              <a:cs typeface="Arial"/>
            </a:endParaRPr>
          </a:p>
          <a:p>
            <a:pPr marL="456565" indent="-456565">
              <a:spcAft>
                <a:spcPts val="600"/>
              </a:spcAft>
            </a:pPr>
            <a:r>
              <a:rPr lang="en-IE" sz="1600" b="1" dirty="0">
                <a:solidFill>
                  <a:schemeClr val="tx1"/>
                </a:solidFill>
                <a:latin typeface="Arial"/>
                <a:cs typeface="Arial"/>
              </a:rPr>
              <a:t>The second wave of transition will focus </a:t>
            </a:r>
            <a:r>
              <a:rPr lang="en-IE" sz="1600" b="1" dirty="0" smtClean="0">
                <a:solidFill>
                  <a:schemeClr val="tx1"/>
                </a:solidFill>
                <a:latin typeface="Arial"/>
                <a:cs typeface="Arial"/>
              </a:rPr>
              <a:t>on other roles within the structures. </a:t>
            </a:r>
            <a:r>
              <a:rPr lang="en-IE" sz="1600" dirty="0" smtClean="0">
                <a:solidFill>
                  <a:schemeClr val="tx1"/>
                </a:solidFill>
                <a:latin typeface="Arial"/>
                <a:cs typeface="Arial"/>
              </a:rPr>
              <a:t>These </a:t>
            </a:r>
            <a:r>
              <a:rPr lang="en-IE" sz="1600" dirty="0">
                <a:solidFill>
                  <a:schemeClr val="tx1"/>
                </a:solidFill>
                <a:latin typeface="Arial"/>
                <a:cs typeface="Arial"/>
              </a:rPr>
              <a:t>will be filled on a function-by-function basis from Q2 2024.</a:t>
            </a:r>
          </a:p>
          <a:p>
            <a:pPr marL="456565" indent="-456565">
              <a:spcAft>
                <a:spcPts val="600"/>
              </a:spcAft>
            </a:pPr>
            <a:r>
              <a:rPr lang="en-IE" sz="1600" b="1" dirty="0">
                <a:solidFill>
                  <a:schemeClr val="tx1"/>
                </a:solidFill>
                <a:latin typeface="Arial"/>
                <a:cs typeface="Arial"/>
              </a:rPr>
              <a:t>National HR with regional colleagues will lead on people transition </a:t>
            </a:r>
            <a:r>
              <a:rPr lang="en-IE" sz="1600" b="1" dirty="0" smtClean="0">
                <a:solidFill>
                  <a:schemeClr val="tx1"/>
                </a:solidFill>
                <a:latin typeface="Arial"/>
                <a:cs typeface="Arial"/>
              </a:rPr>
              <a:t>activities. </a:t>
            </a:r>
            <a:r>
              <a:rPr lang="en-IE" sz="1600" b="1" dirty="0">
                <a:solidFill>
                  <a:schemeClr val="tx1"/>
                </a:solidFill>
                <a:latin typeface="Arial"/>
                <a:cs typeface="Arial"/>
              </a:rPr>
              <a:t>E</a:t>
            </a:r>
            <a:r>
              <a:rPr lang="en-IE" sz="1600" b="1" dirty="0" smtClean="0">
                <a:solidFill>
                  <a:schemeClr val="tx1"/>
                </a:solidFill>
                <a:latin typeface="Arial"/>
                <a:cs typeface="Arial"/>
              </a:rPr>
              <a:t>ngagement with staff representative organisations will be an ongoing feature of the transition process. </a:t>
            </a:r>
            <a:r>
              <a:rPr lang="en-IE" sz="1600" dirty="0" smtClean="0">
                <a:solidFill>
                  <a:schemeClr val="tx1"/>
                </a:solidFill>
                <a:latin typeface="Arial"/>
                <a:cs typeface="Arial"/>
              </a:rPr>
              <a:t>National HR and regional colleagues will also be responsible for the ongoing provision </a:t>
            </a:r>
            <a:r>
              <a:rPr lang="en-IE" sz="1600" dirty="0">
                <a:solidFill>
                  <a:schemeClr val="tx1"/>
                </a:solidFill>
                <a:latin typeface="Arial"/>
                <a:cs typeface="Arial"/>
              </a:rPr>
              <a:t>of guidance to Regions and the Centre </a:t>
            </a:r>
            <a:r>
              <a:rPr lang="en-IE" sz="1600" dirty="0" smtClean="0">
                <a:solidFill>
                  <a:schemeClr val="tx1"/>
                </a:solidFill>
                <a:latin typeface="Arial"/>
                <a:cs typeface="Arial"/>
              </a:rPr>
              <a:t>during the period of transition.</a:t>
            </a:r>
            <a:endParaRPr lang="en-IE" sz="1600" dirty="0">
              <a:solidFill>
                <a:schemeClr val="tx1"/>
              </a:solidFill>
              <a:latin typeface="Arial"/>
              <a:cs typeface="Arial"/>
            </a:endParaRPr>
          </a:p>
          <a:p>
            <a:pPr marL="456565" indent="-456565">
              <a:spcAft>
                <a:spcPts val="600"/>
              </a:spcAft>
            </a:pPr>
            <a:r>
              <a:rPr lang="en-IE" sz="1600" b="1" dirty="0" smtClean="0">
                <a:solidFill>
                  <a:schemeClr val="tx1"/>
                </a:solidFill>
                <a:latin typeface="Arial"/>
                <a:cs typeface="Arial"/>
              </a:rPr>
              <a:t>There will be ongoing staff communications and engagement sharing what is happening now and what will happen next with the new Health Region structure. </a:t>
            </a:r>
            <a:r>
              <a:rPr lang="en-IE" sz="1800" b="1" dirty="0" smtClean="0">
                <a:solidFill>
                  <a:schemeClr val="tx1"/>
                </a:solidFill>
                <a:latin typeface="Arial"/>
                <a:cs typeface="Arial"/>
              </a:rPr>
              <a:t/>
            </a:r>
            <a:br>
              <a:rPr lang="en-IE" sz="1800" b="1" dirty="0" smtClean="0">
                <a:solidFill>
                  <a:schemeClr val="tx1"/>
                </a:solidFill>
                <a:latin typeface="Arial"/>
                <a:cs typeface="Arial"/>
              </a:rPr>
            </a:br>
            <a:r>
              <a:rPr lang="en-IE" sz="1400" b="1" dirty="0" smtClean="0">
                <a:solidFill>
                  <a:schemeClr val="tx1"/>
                </a:solidFill>
                <a:latin typeface="Arial"/>
                <a:cs typeface="Arial"/>
              </a:rPr>
              <a:t/>
            </a:r>
            <a:br>
              <a:rPr lang="en-IE" sz="1400" b="1" dirty="0" smtClean="0">
                <a:solidFill>
                  <a:schemeClr val="tx1"/>
                </a:solidFill>
                <a:latin typeface="Arial"/>
                <a:cs typeface="Arial"/>
              </a:rPr>
            </a:br>
            <a:r>
              <a:rPr lang="en-IE" sz="1400" b="1" dirty="0" smtClean="0">
                <a:solidFill>
                  <a:schemeClr val="tx1"/>
                </a:solidFill>
                <a:latin typeface="Arial"/>
                <a:cs typeface="Arial"/>
              </a:rPr>
              <a:t/>
            </a:r>
            <a:br>
              <a:rPr lang="en-IE" sz="1400" b="1" dirty="0" smtClean="0">
                <a:solidFill>
                  <a:schemeClr val="tx1"/>
                </a:solidFill>
                <a:latin typeface="Arial"/>
                <a:cs typeface="Arial"/>
              </a:rPr>
            </a:br>
            <a:endParaRPr lang="en-IE" sz="1400" dirty="0">
              <a:solidFill>
                <a:srgbClr val="051E33"/>
              </a:solidFill>
              <a:cs typeface="Arial" panose="020B0604020202020204" pitchFamily="34" charset="0"/>
            </a:endParaRPr>
          </a:p>
          <a:p>
            <a:pPr marL="456565" indent="-456565">
              <a:spcAft>
                <a:spcPts val="600"/>
              </a:spcAft>
            </a:pPr>
            <a:endParaRPr lang="en-IE" sz="1400" dirty="0">
              <a:solidFill>
                <a:srgbClr val="051E33"/>
              </a:solidFill>
              <a:cs typeface="Arial" panose="020B0604020202020204" pitchFamily="34" charset="0"/>
            </a:endParaRPr>
          </a:p>
          <a:p>
            <a:pPr marL="456565" indent="-456565">
              <a:spcAft>
                <a:spcPts val="600"/>
              </a:spcAft>
            </a:pPr>
            <a:endParaRPr lang="en-IE" sz="1400" dirty="0">
              <a:solidFill>
                <a:srgbClr val="051E33"/>
              </a:solidFill>
              <a:cs typeface="Arial" panose="020B0604020202020204" pitchFamily="34" charset="0"/>
            </a:endParaRPr>
          </a:p>
        </p:txBody>
      </p:sp>
    </p:spTree>
    <p:extLst>
      <p:ext uri="{BB962C8B-B14F-4D97-AF65-F5344CB8AC3E}">
        <p14:creationId xmlns:p14="http://schemas.microsoft.com/office/powerpoint/2010/main" val="33942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1A348-C51E-4CA3-A6ED-263E3776A45F}"/>
              </a:ext>
            </a:extLst>
          </p:cNvPr>
          <p:cNvSpPr>
            <a:spLocks noGrp="1"/>
          </p:cNvSpPr>
          <p:nvPr>
            <p:ph type="ctrTitle"/>
          </p:nvPr>
        </p:nvSpPr>
        <p:spPr>
          <a:xfrm>
            <a:off x="164881" y="2889362"/>
            <a:ext cx="11503244" cy="2387600"/>
          </a:xfrm>
        </p:spPr>
        <p:txBody>
          <a:bodyPr vert="horz" lIns="91440" tIns="45720" rIns="91440" bIns="45720" rtlCol="0" anchor="b">
            <a:normAutofit/>
          </a:bodyPr>
          <a:lstStyle/>
          <a:p>
            <a:r>
              <a:rPr lang="en-GB" sz="4900" dirty="0" smtClean="0"/>
              <a:t>Change Management Supports</a:t>
            </a:r>
            <a:r>
              <a:rPr lang="en-GB" sz="4900" dirty="0"/>
              <a:t/>
            </a:r>
            <a:br>
              <a:rPr lang="en-GB" sz="4900" dirty="0"/>
            </a:br>
            <a:r>
              <a:rPr lang="en-GB" sz="2800" b="1" i="1" dirty="0"/>
              <a:t/>
            </a:r>
            <a:br>
              <a:rPr lang="en-GB" sz="2800" b="1" i="1" dirty="0"/>
            </a:br>
            <a:endParaRPr lang="en-GB" sz="1600" b="1" dirty="0">
              <a:solidFill>
                <a:srgbClr val="FF0000"/>
              </a:solidFill>
              <a:latin typeface="+mn-lt"/>
            </a:endParaRPr>
          </a:p>
        </p:txBody>
      </p:sp>
    </p:spTree>
    <p:extLst>
      <p:ext uri="{BB962C8B-B14F-4D97-AF65-F5344CB8AC3E}">
        <p14:creationId xmlns:p14="http://schemas.microsoft.com/office/powerpoint/2010/main" val="1144452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DE7AC-75AF-B282-C9D9-92715E5D1446}"/>
              </a:ext>
            </a:extLst>
          </p:cNvPr>
          <p:cNvSpPr>
            <a:spLocks noGrp="1"/>
          </p:cNvSpPr>
          <p:nvPr>
            <p:ph type="title"/>
          </p:nvPr>
        </p:nvSpPr>
        <p:spPr/>
        <p:txBody>
          <a:bodyPr/>
          <a:lstStyle/>
          <a:p>
            <a:r>
              <a:rPr lang="en-GB" dirty="0" smtClean="0">
                <a:cs typeface="Arial"/>
              </a:rPr>
              <a:t>Change Management supports</a:t>
            </a:r>
            <a:endParaRPr lang="en-GB" dirty="0"/>
          </a:p>
        </p:txBody>
      </p:sp>
      <p:sp>
        <p:nvSpPr>
          <p:cNvPr id="5" name="Rectangle 4">
            <a:extLst>
              <a:ext uri="{FF2B5EF4-FFF2-40B4-BE49-F238E27FC236}">
                <a16:creationId xmlns:a16="http://schemas.microsoft.com/office/drawing/2014/main" id="{CEF4DC8B-4423-46E6-4CE9-2AEED2D6463E}"/>
              </a:ext>
            </a:extLst>
          </p:cNvPr>
          <p:cNvSpPr/>
          <p:nvPr/>
        </p:nvSpPr>
        <p:spPr>
          <a:xfrm>
            <a:off x="7651486" y="2330221"/>
            <a:ext cx="4058798" cy="3136115"/>
          </a:xfrm>
          <a:prstGeom prst="rect">
            <a:avLst/>
          </a:prstGeom>
          <a:solidFill>
            <a:schemeClr val="accent6">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lvl="0"/>
            <a:r>
              <a:rPr lang="en-IE" sz="1600" dirty="0">
                <a:solidFill>
                  <a:schemeClr val="tx1"/>
                </a:solidFill>
              </a:rPr>
              <a:t>Improve </a:t>
            </a:r>
            <a:r>
              <a:rPr lang="en-IE" sz="1600" b="1" dirty="0">
                <a:solidFill>
                  <a:schemeClr val="tx1"/>
                </a:solidFill>
              </a:rPr>
              <a:t>access and integration</a:t>
            </a:r>
            <a:r>
              <a:rPr lang="en-IE" sz="1600" dirty="0">
                <a:solidFill>
                  <a:schemeClr val="tx1"/>
                </a:solidFill>
              </a:rPr>
              <a:t> from the first point of contact and at all levels in the care journey for individuals, families and local communities. </a:t>
            </a:r>
          </a:p>
          <a:p>
            <a:pPr lvl="0"/>
            <a:endParaRPr lang="en-IE" sz="1600" dirty="0">
              <a:solidFill>
                <a:schemeClr val="tx1"/>
              </a:solidFill>
            </a:endParaRPr>
          </a:p>
          <a:p>
            <a:pPr lvl="0"/>
            <a:r>
              <a:rPr lang="en-IE" sz="1600" dirty="0">
                <a:solidFill>
                  <a:schemeClr val="tx1"/>
                </a:solidFill>
              </a:rPr>
              <a:t>Bring about the radical </a:t>
            </a:r>
            <a:r>
              <a:rPr lang="en-IE" sz="1600" b="1" dirty="0">
                <a:solidFill>
                  <a:schemeClr val="tx1"/>
                </a:solidFill>
              </a:rPr>
              <a:t>organisational culture change</a:t>
            </a:r>
            <a:r>
              <a:rPr lang="en-IE" sz="1600" dirty="0">
                <a:solidFill>
                  <a:schemeClr val="tx1"/>
                </a:solidFill>
              </a:rPr>
              <a:t> required  - ways of working, enabling processes and working relationships within the IHAs and CHNs in particular. </a:t>
            </a:r>
          </a:p>
          <a:p>
            <a:pPr lvl="0"/>
            <a:r>
              <a:rPr lang="en-IE" sz="1600" dirty="0">
                <a:solidFill>
                  <a:schemeClr val="tx1"/>
                </a:solidFill>
              </a:rPr>
              <a:t> </a:t>
            </a:r>
          </a:p>
        </p:txBody>
      </p:sp>
      <p:sp>
        <p:nvSpPr>
          <p:cNvPr id="7" name="Rectangle 6">
            <a:extLst>
              <a:ext uri="{FF2B5EF4-FFF2-40B4-BE49-F238E27FC236}">
                <a16:creationId xmlns:a16="http://schemas.microsoft.com/office/drawing/2014/main" id="{7B1D6F99-EFD4-C6B2-51AE-0C7682789D9C}"/>
              </a:ext>
            </a:extLst>
          </p:cNvPr>
          <p:cNvSpPr/>
          <p:nvPr/>
        </p:nvSpPr>
        <p:spPr>
          <a:xfrm>
            <a:off x="326213" y="2330222"/>
            <a:ext cx="3901658" cy="340120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IE" sz="1600" dirty="0">
                <a:solidFill>
                  <a:schemeClr val="tx1"/>
                </a:solidFill>
              </a:rPr>
              <a:t>Ensuring </a:t>
            </a:r>
            <a:r>
              <a:rPr lang="en-IE" sz="1600" b="1" dirty="0">
                <a:solidFill>
                  <a:schemeClr val="tx1"/>
                </a:solidFill>
              </a:rPr>
              <a:t>‘line of sight’</a:t>
            </a:r>
            <a:r>
              <a:rPr lang="en-IE" sz="1600" dirty="0">
                <a:solidFill>
                  <a:schemeClr val="tx1"/>
                </a:solidFill>
              </a:rPr>
              <a:t> from front line service delivery to national will be achieved through the agreed </a:t>
            </a:r>
            <a:r>
              <a:rPr lang="en-IE" sz="1600" b="1" dirty="0">
                <a:solidFill>
                  <a:schemeClr val="tx1"/>
                </a:solidFill>
              </a:rPr>
              <a:t>spine of control</a:t>
            </a:r>
            <a:r>
              <a:rPr lang="en-IE" sz="1600" dirty="0">
                <a:solidFill>
                  <a:schemeClr val="tx1"/>
                </a:solidFill>
              </a:rPr>
              <a:t> driving major change locally supporting the:</a:t>
            </a:r>
          </a:p>
          <a:p>
            <a:endParaRPr lang="en-IE" sz="1600" dirty="0">
              <a:solidFill>
                <a:schemeClr val="tx1"/>
              </a:solidFill>
            </a:endParaRPr>
          </a:p>
          <a:p>
            <a:pPr marL="285750" indent="-285750">
              <a:buFont typeface="Arial" panose="020B0604020202020204" pitchFamily="34" charset="0"/>
              <a:buChar char="•"/>
            </a:pPr>
            <a:r>
              <a:rPr lang="en-IE" sz="1600" b="1" dirty="0">
                <a:solidFill>
                  <a:schemeClr val="tx1"/>
                </a:solidFill>
              </a:rPr>
              <a:t>REOs</a:t>
            </a:r>
          </a:p>
          <a:p>
            <a:pPr marL="285750" indent="-285750">
              <a:buFont typeface="Arial" panose="020B0604020202020204" pitchFamily="34" charset="0"/>
              <a:buChar char="•"/>
            </a:pPr>
            <a:r>
              <a:rPr lang="en-IE" sz="1600" b="1" dirty="0">
                <a:solidFill>
                  <a:schemeClr val="tx1"/>
                </a:solidFill>
              </a:rPr>
              <a:t>EMTs </a:t>
            </a:r>
          </a:p>
          <a:p>
            <a:pPr marL="285750" indent="-285750">
              <a:buFont typeface="Arial" panose="020B0604020202020204" pitchFamily="34" charset="0"/>
              <a:buChar char="•"/>
            </a:pPr>
            <a:r>
              <a:rPr lang="en-IE" sz="1600" b="1" dirty="0">
                <a:solidFill>
                  <a:schemeClr val="tx1"/>
                </a:solidFill>
              </a:rPr>
              <a:t>Integrated Healthcare Area </a:t>
            </a:r>
            <a:r>
              <a:rPr lang="en-IE" sz="1600" b="1" dirty="0" smtClean="0">
                <a:solidFill>
                  <a:schemeClr val="tx1"/>
                </a:solidFill>
              </a:rPr>
              <a:t>Managers</a:t>
            </a:r>
            <a:endParaRPr lang="en-IE" sz="1600" b="1" dirty="0">
              <a:solidFill>
                <a:schemeClr val="tx1"/>
              </a:solidFill>
            </a:endParaRPr>
          </a:p>
          <a:p>
            <a:pPr marL="285750" indent="-285750">
              <a:buFont typeface="Arial" panose="020B0604020202020204" pitchFamily="34" charset="0"/>
              <a:buChar char="•"/>
            </a:pPr>
            <a:r>
              <a:rPr lang="en-IE" sz="1600" b="1" dirty="0" smtClean="0">
                <a:solidFill>
                  <a:schemeClr val="tx1"/>
                </a:solidFill>
              </a:rPr>
              <a:t>Community Healthcare </a:t>
            </a:r>
            <a:r>
              <a:rPr lang="en-IE" sz="1600" b="1" dirty="0">
                <a:solidFill>
                  <a:schemeClr val="tx1"/>
                </a:solidFill>
              </a:rPr>
              <a:t>/ Hospital Network </a:t>
            </a:r>
            <a:r>
              <a:rPr lang="en-IE" sz="1600" b="1" dirty="0" smtClean="0">
                <a:solidFill>
                  <a:schemeClr val="tx1"/>
                </a:solidFill>
              </a:rPr>
              <a:t>Managers</a:t>
            </a:r>
          </a:p>
          <a:p>
            <a:pPr marL="285750" indent="-285750">
              <a:buFont typeface="Arial" panose="020B0604020202020204" pitchFamily="34" charset="0"/>
              <a:buChar char="•"/>
            </a:pPr>
            <a:r>
              <a:rPr lang="en-IE" sz="1600" b="1" dirty="0" smtClean="0">
                <a:solidFill>
                  <a:schemeClr val="tx1"/>
                </a:solidFill>
              </a:rPr>
              <a:t>Front line teams </a:t>
            </a:r>
            <a:r>
              <a:rPr lang="en-IE" sz="1600" dirty="0" smtClean="0">
                <a:solidFill>
                  <a:schemeClr val="tx1"/>
                </a:solidFill>
              </a:rPr>
              <a:t> </a:t>
            </a:r>
            <a:r>
              <a:rPr lang="en-IE" sz="1600" dirty="0">
                <a:solidFill>
                  <a:srgbClr val="006557"/>
                </a:solidFill>
                <a:latin typeface="Arial"/>
                <a:cs typeface="Arial"/>
              </a:rPr>
              <a:t>  </a:t>
            </a:r>
            <a:endParaRPr lang="en-IE" sz="1600" dirty="0">
              <a:solidFill>
                <a:srgbClr val="006557"/>
              </a:solidFill>
              <a:latin typeface="Arial" panose="020B0604020202020204" pitchFamily="34" charset="0"/>
              <a:cs typeface="Arial" panose="020B0604020202020204" pitchFamily="34" charset="0"/>
            </a:endParaRPr>
          </a:p>
        </p:txBody>
      </p:sp>
      <p:pic>
        <p:nvPicPr>
          <p:cNvPr id="9" name="Picture 8" descr="A map of ireland with different colored areas&#10;&#10;Description automatically generated">
            <a:extLst>
              <a:ext uri="{FF2B5EF4-FFF2-40B4-BE49-F238E27FC236}">
                <a16:creationId xmlns:a16="http://schemas.microsoft.com/office/drawing/2014/main" id="{A8FA7AD6-2B48-EA57-AE70-7AC104E97886}"/>
              </a:ext>
            </a:extLst>
          </p:cNvPr>
          <p:cNvPicPr>
            <a:picLocks noChangeAspect="1"/>
          </p:cNvPicPr>
          <p:nvPr/>
        </p:nvPicPr>
        <p:blipFill>
          <a:blip r:embed="rId3"/>
          <a:stretch>
            <a:fillRect/>
          </a:stretch>
        </p:blipFill>
        <p:spPr>
          <a:xfrm>
            <a:off x="4644588" y="2330222"/>
            <a:ext cx="2570857" cy="3401209"/>
          </a:xfrm>
          <a:prstGeom prst="rect">
            <a:avLst/>
          </a:prstGeom>
        </p:spPr>
      </p:pic>
      <p:sp>
        <p:nvSpPr>
          <p:cNvPr id="11" name="Rectangle 10">
            <a:extLst>
              <a:ext uri="{FF2B5EF4-FFF2-40B4-BE49-F238E27FC236}">
                <a16:creationId xmlns:a16="http://schemas.microsoft.com/office/drawing/2014/main" id="{5B624966-3CAA-1992-8261-5F685204A8A6}"/>
              </a:ext>
            </a:extLst>
          </p:cNvPr>
          <p:cNvSpPr/>
          <p:nvPr/>
        </p:nvSpPr>
        <p:spPr>
          <a:xfrm>
            <a:off x="326214" y="943881"/>
            <a:ext cx="11649883" cy="646331"/>
          </a:xfrm>
          <a:prstGeom prst="rect">
            <a:avLst/>
          </a:prstGeom>
        </p:spPr>
        <p:txBody>
          <a:bodyPr wrap="square">
            <a:spAutoFit/>
          </a:bodyPr>
          <a:lstStyle/>
          <a:p>
            <a:r>
              <a:rPr lang="en-IE" dirty="0"/>
              <a:t>Compelling need to have </a:t>
            </a:r>
            <a:r>
              <a:rPr lang="en-IE" b="1" dirty="0"/>
              <a:t>dedicated change management supports </a:t>
            </a:r>
            <a:r>
              <a:rPr lang="en-IE" dirty="0"/>
              <a:t>in place </a:t>
            </a:r>
            <a:r>
              <a:rPr lang="en-IE" dirty="0" smtClean="0"/>
              <a:t>for Health </a:t>
            </a:r>
            <a:r>
              <a:rPr lang="en-IE" dirty="0"/>
              <a:t>Region </a:t>
            </a:r>
            <a:r>
              <a:rPr lang="en-IE" dirty="0" smtClean="0"/>
              <a:t>implementation -  we need the expertise </a:t>
            </a:r>
            <a:r>
              <a:rPr lang="en-IE" dirty="0"/>
              <a:t>to make the change </a:t>
            </a:r>
            <a:r>
              <a:rPr lang="en-IE" dirty="0" smtClean="0"/>
              <a:t>happen at scale within reach region. </a:t>
            </a:r>
            <a:endParaRPr lang="en-IE" sz="1200" dirty="0"/>
          </a:p>
        </p:txBody>
      </p:sp>
    </p:spTree>
    <p:extLst>
      <p:ext uri="{BB962C8B-B14F-4D97-AF65-F5344CB8AC3E}">
        <p14:creationId xmlns:p14="http://schemas.microsoft.com/office/powerpoint/2010/main" val="348406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D0B3F-0E88-D1D4-5789-729DADD73D9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9FB0DA-E612-C346-F36E-ABD83BEA5B9E}"/>
              </a:ext>
            </a:extLst>
          </p:cNvPr>
          <p:cNvSpPr>
            <a:spLocks noGrp="1"/>
          </p:cNvSpPr>
          <p:nvPr>
            <p:ph type="title"/>
          </p:nvPr>
        </p:nvSpPr>
        <p:spPr/>
        <p:txBody>
          <a:bodyPr/>
          <a:lstStyle/>
          <a:p>
            <a:r>
              <a:rPr lang="en-GB" dirty="0">
                <a:cs typeface="Arial"/>
              </a:rPr>
              <a:t>Change and Innovation </a:t>
            </a:r>
            <a:r>
              <a:rPr lang="en-GB" dirty="0" smtClean="0">
                <a:cs typeface="Arial"/>
              </a:rPr>
              <a:t>Support </a:t>
            </a:r>
            <a:r>
              <a:rPr lang="en-GB" dirty="0">
                <a:cs typeface="Arial"/>
              </a:rPr>
              <a:t>– Health </a:t>
            </a:r>
            <a:r>
              <a:rPr lang="en-GB" dirty="0" smtClean="0">
                <a:cs typeface="Arial"/>
              </a:rPr>
              <a:t>Regions</a:t>
            </a:r>
            <a:endParaRPr lang="en-GB" dirty="0"/>
          </a:p>
        </p:txBody>
      </p:sp>
      <p:pic>
        <p:nvPicPr>
          <p:cNvPr id="5" name="Picture 4" descr="A map of ireland with different colored regions&#10;&#10;Description automatically generated">
            <a:extLst>
              <a:ext uri="{FF2B5EF4-FFF2-40B4-BE49-F238E27FC236}">
                <a16:creationId xmlns:a16="http://schemas.microsoft.com/office/drawing/2014/main" id="{FB5C5F91-56EA-B2D5-B81E-F27377830040}"/>
              </a:ext>
            </a:extLst>
          </p:cNvPr>
          <p:cNvPicPr>
            <a:picLocks noChangeAspect="1"/>
          </p:cNvPicPr>
          <p:nvPr/>
        </p:nvPicPr>
        <p:blipFill>
          <a:blip r:embed="rId3"/>
          <a:stretch>
            <a:fillRect/>
          </a:stretch>
        </p:blipFill>
        <p:spPr>
          <a:xfrm>
            <a:off x="512021" y="1969617"/>
            <a:ext cx="3468395" cy="4207150"/>
          </a:xfrm>
          <a:prstGeom prst="rect">
            <a:avLst/>
          </a:prstGeom>
        </p:spPr>
      </p:pic>
      <p:sp>
        <p:nvSpPr>
          <p:cNvPr id="7" name="TextBox 6">
            <a:extLst>
              <a:ext uri="{FF2B5EF4-FFF2-40B4-BE49-F238E27FC236}">
                <a16:creationId xmlns:a16="http://schemas.microsoft.com/office/drawing/2014/main" id="{F779AFAA-4829-01B2-C7D0-EBA11307F186}"/>
              </a:ext>
            </a:extLst>
          </p:cNvPr>
          <p:cNvSpPr txBox="1"/>
          <p:nvPr/>
        </p:nvSpPr>
        <p:spPr>
          <a:xfrm>
            <a:off x="4040777" y="2377590"/>
            <a:ext cx="2664823" cy="307777"/>
          </a:xfrm>
          <a:prstGeom prst="rect">
            <a:avLst/>
          </a:prstGeom>
          <a:solidFill>
            <a:schemeClr val="accent6">
              <a:lumMod val="20000"/>
              <a:lumOff val="80000"/>
            </a:schemeClr>
          </a:solidFill>
        </p:spPr>
        <p:txBody>
          <a:bodyPr wrap="square" rtlCol="0">
            <a:spAutoFit/>
          </a:bodyPr>
          <a:lstStyle/>
          <a:p>
            <a:r>
              <a:rPr lang="en-IE" sz="1400">
                <a:solidFill>
                  <a:srgbClr val="0E6659"/>
                </a:solidFill>
              </a:rPr>
              <a:t>HSE Dublin and North East</a:t>
            </a:r>
          </a:p>
        </p:txBody>
      </p:sp>
      <p:sp>
        <p:nvSpPr>
          <p:cNvPr id="9" name="TextBox 8">
            <a:extLst>
              <a:ext uri="{FF2B5EF4-FFF2-40B4-BE49-F238E27FC236}">
                <a16:creationId xmlns:a16="http://schemas.microsoft.com/office/drawing/2014/main" id="{35CD52DA-0580-99BE-10BC-AF9B1F8B6AC7}"/>
              </a:ext>
            </a:extLst>
          </p:cNvPr>
          <p:cNvSpPr txBox="1"/>
          <p:nvPr/>
        </p:nvSpPr>
        <p:spPr>
          <a:xfrm>
            <a:off x="4040777" y="2866233"/>
            <a:ext cx="2664823" cy="307777"/>
          </a:xfrm>
          <a:prstGeom prst="rect">
            <a:avLst/>
          </a:prstGeom>
          <a:solidFill>
            <a:schemeClr val="accent6">
              <a:lumMod val="20000"/>
              <a:lumOff val="80000"/>
            </a:schemeClr>
          </a:solidFill>
        </p:spPr>
        <p:txBody>
          <a:bodyPr wrap="square" rtlCol="0">
            <a:spAutoFit/>
          </a:bodyPr>
          <a:lstStyle/>
          <a:p>
            <a:r>
              <a:rPr lang="en-IE" sz="1400">
                <a:solidFill>
                  <a:srgbClr val="0E6659"/>
                </a:solidFill>
              </a:rPr>
              <a:t>HSE Dublin and Midlands</a:t>
            </a:r>
          </a:p>
        </p:txBody>
      </p:sp>
      <p:sp>
        <p:nvSpPr>
          <p:cNvPr id="11" name="TextBox 10">
            <a:extLst>
              <a:ext uri="{FF2B5EF4-FFF2-40B4-BE49-F238E27FC236}">
                <a16:creationId xmlns:a16="http://schemas.microsoft.com/office/drawing/2014/main" id="{13C21D8A-76D3-BDC2-E13E-F912F3618D35}"/>
              </a:ext>
            </a:extLst>
          </p:cNvPr>
          <p:cNvSpPr txBox="1"/>
          <p:nvPr/>
        </p:nvSpPr>
        <p:spPr>
          <a:xfrm>
            <a:off x="4040777" y="3408241"/>
            <a:ext cx="2664823" cy="307777"/>
          </a:xfrm>
          <a:prstGeom prst="rect">
            <a:avLst/>
          </a:prstGeom>
          <a:solidFill>
            <a:schemeClr val="accent6">
              <a:lumMod val="20000"/>
              <a:lumOff val="80000"/>
            </a:schemeClr>
          </a:solidFill>
        </p:spPr>
        <p:txBody>
          <a:bodyPr wrap="square" rtlCol="0">
            <a:spAutoFit/>
          </a:bodyPr>
          <a:lstStyle/>
          <a:p>
            <a:r>
              <a:rPr lang="en-IE" sz="1400">
                <a:solidFill>
                  <a:srgbClr val="0E6659"/>
                </a:solidFill>
              </a:rPr>
              <a:t>HSE Dublin and South East</a:t>
            </a:r>
          </a:p>
        </p:txBody>
      </p:sp>
      <p:sp>
        <p:nvSpPr>
          <p:cNvPr id="13" name="TextBox 12">
            <a:extLst>
              <a:ext uri="{FF2B5EF4-FFF2-40B4-BE49-F238E27FC236}">
                <a16:creationId xmlns:a16="http://schemas.microsoft.com/office/drawing/2014/main" id="{77BFAEB7-E1C4-97F1-FA83-96DAB534CA1F}"/>
              </a:ext>
            </a:extLst>
          </p:cNvPr>
          <p:cNvSpPr txBox="1"/>
          <p:nvPr/>
        </p:nvSpPr>
        <p:spPr>
          <a:xfrm>
            <a:off x="4040776" y="3950249"/>
            <a:ext cx="2664823" cy="307777"/>
          </a:xfrm>
          <a:prstGeom prst="rect">
            <a:avLst/>
          </a:prstGeom>
          <a:solidFill>
            <a:schemeClr val="accent6">
              <a:lumMod val="20000"/>
              <a:lumOff val="80000"/>
            </a:schemeClr>
          </a:solidFill>
        </p:spPr>
        <p:txBody>
          <a:bodyPr wrap="square" rtlCol="0">
            <a:spAutoFit/>
          </a:bodyPr>
          <a:lstStyle/>
          <a:p>
            <a:r>
              <a:rPr lang="en-IE" sz="1400">
                <a:solidFill>
                  <a:srgbClr val="0E6659"/>
                </a:solidFill>
              </a:rPr>
              <a:t>HSE Mid West</a:t>
            </a:r>
          </a:p>
        </p:txBody>
      </p:sp>
      <p:sp>
        <p:nvSpPr>
          <p:cNvPr id="15" name="TextBox 14">
            <a:extLst>
              <a:ext uri="{FF2B5EF4-FFF2-40B4-BE49-F238E27FC236}">
                <a16:creationId xmlns:a16="http://schemas.microsoft.com/office/drawing/2014/main" id="{A29A8E5D-4772-97C3-A85F-D713CA306EA4}"/>
              </a:ext>
            </a:extLst>
          </p:cNvPr>
          <p:cNvSpPr txBox="1"/>
          <p:nvPr/>
        </p:nvSpPr>
        <p:spPr>
          <a:xfrm>
            <a:off x="4040776" y="4492257"/>
            <a:ext cx="2664823" cy="307777"/>
          </a:xfrm>
          <a:prstGeom prst="rect">
            <a:avLst/>
          </a:prstGeom>
          <a:solidFill>
            <a:schemeClr val="accent6">
              <a:lumMod val="20000"/>
              <a:lumOff val="80000"/>
            </a:schemeClr>
          </a:solidFill>
        </p:spPr>
        <p:txBody>
          <a:bodyPr wrap="square" rtlCol="0">
            <a:spAutoFit/>
          </a:bodyPr>
          <a:lstStyle/>
          <a:p>
            <a:r>
              <a:rPr lang="en-IE" sz="1400">
                <a:solidFill>
                  <a:srgbClr val="0E6659"/>
                </a:solidFill>
              </a:rPr>
              <a:t>HSE South West</a:t>
            </a:r>
          </a:p>
        </p:txBody>
      </p:sp>
      <p:sp>
        <p:nvSpPr>
          <p:cNvPr id="17" name="TextBox 16">
            <a:extLst>
              <a:ext uri="{FF2B5EF4-FFF2-40B4-BE49-F238E27FC236}">
                <a16:creationId xmlns:a16="http://schemas.microsoft.com/office/drawing/2014/main" id="{C02EC07A-5429-9C34-E994-E21B727D7BDF}"/>
              </a:ext>
            </a:extLst>
          </p:cNvPr>
          <p:cNvSpPr txBox="1"/>
          <p:nvPr/>
        </p:nvSpPr>
        <p:spPr>
          <a:xfrm>
            <a:off x="4040776" y="4980900"/>
            <a:ext cx="2664823" cy="307777"/>
          </a:xfrm>
          <a:prstGeom prst="rect">
            <a:avLst/>
          </a:prstGeom>
          <a:solidFill>
            <a:schemeClr val="accent6">
              <a:lumMod val="20000"/>
              <a:lumOff val="80000"/>
            </a:schemeClr>
          </a:solidFill>
        </p:spPr>
        <p:txBody>
          <a:bodyPr wrap="square" rtlCol="0">
            <a:spAutoFit/>
          </a:bodyPr>
          <a:lstStyle/>
          <a:p>
            <a:r>
              <a:rPr lang="en-IE" sz="1400">
                <a:solidFill>
                  <a:srgbClr val="0E6659"/>
                </a:solidFill>
              </a:rPr>
              <a:t>HSE West and North West</a:t>
            </a:r>
          </a:p>
        </p:txBody>
      </p:sp>
      <p:sp>
        <p:nvSpPr>
          <p:cNvPr id="19" name="TextBox 18">
            <a:extLst>
              <a:ext uri="{FF2B5EF4-FFF2-40B4-BE49-F238E27FC236}">
                <a16:creationId xmlns:a16="http://schemas.microsoft.com/office/drawing/2014/main" id="{9FCE8CBA-59D3-8561-511D-A27D563117B7}"/>
              </a:ext>
            </a:extLst>
          </p:cNvPr>
          <p:cNvSpPr txBox="1"/>
          <p:nvPr/>
        </p:nvSpPr>
        <p:spPr>
          <a:xfrm>
            <a:off x="512694" y="1039751"/>
            <a:ext cx="7795764" cy="646331"/>
          </a:xfrm>
          <a:prstGeom prst="rect">
            <a:avLst/>
          </a:prstGeom>
          <a:noFill/>
        </p:spPr>
        <p:txBody>
          <a:bodyPr wrap="square" lIns="91440" tIns="45720" rIns="91440" bIns="45720" rtlCol="0" anchor="t">
            <a:spAutoFit/>
          </a:bodyPr>
          <a:lstStyle/>
          <a:p>
            <a:r>
              <a:rPr lang="en-IE" b="1" dirty="0" smtClean="0"/>
              <a:t>Change </a:t>
            </a:r>
            <a:r>
              <a:rPr lang="en-IE" b="1" dirty="0"/>
              <a:t>&amp; Innovation </a:t>
            </a:r>
            <a:r>
              <a:rPr lang="en-IE" b="1" dirty="0" smtClean="0"/>
              <a:t>supports will be available in </a:t>
            </a:r>
            <a:r>
              <a:rPr lang="en-IE" b="1" dirty="0"/>
              <a:t>each Health Region</a:t>
            </a:r>
            <a:endParaRPr lang="en-IE" b="1" dirty="0">
              <a:cs typeface="Arial"/>
            </a:endParaRPr>
          </a:p>
          <a:p>
            <a:r>
              <a:rPr lang="en-IE" dirty="0"/>
              <a:t>Aligned and supported by </a:t>
            </a:r>
            <a:r>
              <a:rPr lang="en-IE" dirty="0" smtClean="0"/>
              <a:t>Organisational </a:t>
            </a:r>
            <a:r>
              <a:rPr lang="en-IE" dirty="0"/>
              <a:t>Change Unit at the </a:t>
            </a:r>
            <a:r>
              <a:rPr lang="en-IE" dirty="0" smtClean="0"/>
              <a:t>Centre</a:t>
            </a:r>
            <a:endParaRPr lang="en-IE" dirty="0">
              <a:cs typeface="Arial"/>
            </a:endParaRPr>
          </a:p>
        </p:txBody>
      </p:sp>
      <p:sp>
        <p:nvSpPr>
          <p:cNvPr id="21" name="Isosceles Triangle 20">
            <a:extLst>
              <a:ext uri="{FF2B5EF4-FFF2-40B4-BE49-F238E27FC236}">
                <a16:creationId xmlns:a16="http://schemas.microsoft.com/office/drawing/2014/main" id="{67FD0770-C409-0875-5473-30F46DF8416C}"/>
              </a:ext>
            </a:extLst>
          </p:cNvPr>
          <p:cNvSpPr/>
          <p:nvPr/>
        </p:nvSpPr>
        <p:spPr>
          <a:xfrm rot="5400000">
            <a:off x="5750259" y="3506619"/>
            <a:ext cx="2972643" cy="714585"/>
          </a:xfrm>
          <a:prstGeom prst="triangle">
            <a:avLst>
              <a:gd name="adj" fmla="val 4970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Isosceles Triangle 22">
            <a:extLst>
              <a:ext uri="{FF2B5EF4-FFF2-40B4-BE49-F238E27FC236}">
                <a16:creationId xmlns:a16="http://schemas.microsoft.com/office/drawing/2014/main" id="{4271A492-4299-A584-B1B5-B43D14061620}"/>
              </a:ext>
            </a:extLst>
          </p:cNvPr>
          <p:cNvSpPr/>
          <p:nvPr/>
        </p:nvSpPr>
        <p:spPr>
          <a:xfrm rot="5400000">
            <a:off x="6804030" y="3506618"/>
            <a:ext cx="2294271" cy="714585"/>
          </a:xfrm>
          <a:prstGeom prst="triangle">
            <a:avLst>
              <a:gd name="adj" fmla="val 4970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Isosceles Triangle 24">
            <a:extLst>
              <a:ext uri="{FF2B5EF4-FFF2-40B4-BE49-F238E27FC236}">
                <a16:creationId xmlns:a16="http://schemas.microsoft.com/office/drawing/2014/main" id="{EE4A9817-41C9-0610-8531-409474D5911F}"/>
              </a:ext>
            </a:extLst>
          </p:cNvPr>
          <p:cNvSpPr/>
          <p:nvPr/>
        </p:nvSpPr>
        <p:spPr>
          <a:xfrm rot="5400000">
            <a:off x="7758487" y="3506617"/>
            <a:ext cx="1745335" cy="714585"/>
          </a:xfrm>
          <a:prstGeom prst="triangle">
            <a:avLst>
              <a:gd name="adj" fmla="val 4970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ounded Rectangle 17">
            <a:extLst>
              <a:ext uri="{FF2B5EF4-FFF2-40B4-BE49-F238E27FC236}">
                <a16:creationId xmlns:a16="http://schemas.microsoft.com/office/drawing/2014/main" id="{9E846F26-B354-C72F-DA27-8DC5D0FCF040}"/>
              </a:ext>
            </a:extLst>
          </p:cNvPr>
          <p:cNvSpPr/>
          <p:nvPr/>
        </p:nvSpPr>
        <p:spPr>
          <a:xfrm>
            <a:off x="9023043" y="1873730"/>
            <a:ext cx="3056068" cy="4425470"/>
          </a:xfrm>
          <a:prstGeom prst="roundRect">
            <a:avLst>
              <a:gd name="adj" fmla="val 14298"/>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600" b="1" dirty="0" smtClean="0">
                <a:solidFill>
                  <a:srgbClr val="0E6659"/>
                </a:solidFill>
                <a:latin typeface="Arial"/>
                <a:cs typeface="Arial"/>
              </a:rPr>
              <a:t>Change Management support focusing on:</a:t>
            </a:r>
          </a:p>
          <a:p>
            <a:pPr algn="ctr"/>
            <a:endParaRPr lang="en-IE" sz="1600" b="1" dirty="0" smtClean="0">
              <a:solidFill>
                <a:srgbClr val="0E6659"/>
              </a:solidFill>
              <a:latin typeface="Arial"/>
              <a:cs typeface="Arial"/>
            </a:endParaRPr>
          </a:p>
          <a:p>
            <a:pPr marL="171450" indent="-171450">
              <a:buFont typeface="Arial" panose="020B0604020202020204" pitchFamily="34" charset="0"/>
              <a:buChar char="•"/>
            </a:pPr>
            <a:r>
              <a:rPr lang="en-IE" sz="1400" b="1" dirty="0" smtClean="0">
                <a:solidFill>
                  <a:srgbClr val="0E6659"/>
                </a:solidFill>
                <a:latin typeface="Arial"/>
                <a:cs typeface="Arial"/>
              </a:rPr>
              <a:t>Portfolio </a:t>
            </a:r>
            <a:r>
              <a:rPr lang="en-IE" sz="1400" b="1" dirty="0">
                <a:solidFill>
                  <a:srgbClr val="0E6659"/>
                </a:solidFill>
                <a:latin typeface="Arial"/>
                <a:cs typeface="Arial"/>
              </a:rPr>
              <a:t>and Programme Management </a:t>
            </a:r>
          </a:p>
          <a:p>
            <a:endParaRPr lang="en-IE" sz="1400" b="1" dirty="0">
              <a:solidFill>
                <a:srgbClr val="0E66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IE" sz="1400" b="1" dirty="0">
                <a:solidFill>
                  <a:srgbClr val="0E6659"/>
                </a:solidFill>
                <a:latin typeface="Arial"/>
                <a:cs typeface="Arial"/>
              </a:rPr>
              <a:t>Organisation </a:t>
            </a:r>
            <a:r>
              <a:rPr lang="en-IE" sz="1400" b="1" dirty="0" smtClean="0">
                <a:solidFill>
                  <a:srgbClr val="0E6659"/>
                </a:solidFill>
                <a:latin typeface="Arial"/>
                <a:cs typeface="Arial"/>
              </a:rPr>
              <a:t>Development &amp; Design </a:t>
            </a:r>
          </a:p>
          <a:p>
            <a:pPr marL="171450" indent="-171450">
              <a:buFont typeface="Arial" panose="020B0604020202020204" pitchFamily="34" charset="0"/>
              <a:buChar char="•"/>
            </a:pPr>
            <a:endParaRPr lang="en-IE" sz="1400" b="1" dirty="0">
              <a:solidFill>
                <a:srgbClr val="0E6659"/>
              </a:solidFill>
              <a:latin typeface="Arial"/>
              <a:cs typeface="Arial"/>
            </a:endParaRPr>
          </a:p>
          <a:p>
            <a:pPr marL="171450" indent="-171450">
              <a:buFont typeface="Arial" panose="020B0604020202020204" pitchFamily="34" charset="0"/>
              <a:buChar char="•"/>
            </a:pPr>
            <a:r>
              <a:rPr lang="en-IE" sz="1400" b="1" dirty="0" smtClean="0">
                <a:solidFill>
                  <a:srgbClr val="0E6659"/>
                </a:solidFill>
                <a:latin typeface="Arial"/>
                <a:cs typeface="Arial"/>
              </a:rPr>
              <a:t>Building Change, Service Design &amp; Innovation Capability </a:t>
            </a:r>
            <a:endParaRPr lang="en-IE" sz="1400" b="1" dirty="0">
              <a:solidFill>
                <a:srgbClr val="0E6659"/>
              </a:solidFill>
              <a:latin typeface="Arial" panose="020B0604020202020204" pitchFamily="34" charset="0"/>
              <a:cs typeface="Arial" panose="020B0604020202020204" pitchFamily="34" charset="0"/>
            </a:endParaRPr>
          </a:p>
          <a:p>
            <a:endParaRPr lang="en-IE" sz="1400" b="1" dirty="0">
              <a:solidFill>
                <a:srgbClr val="0E665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IE" sz="1400" b="1" dirty="0" smtClean="0">
                <a:solidFill>
                  <a:srgbClr val="0E6659"/>
                </a:solidFill>
                <a:latin typeface="Arial"/>
                <a:cs typeface="Arial"/>
              </a:rPr>
              <a:t>Systems Change Leadership </a:t>
            </a:r>
          </a:p>
          <a:p>
            <a:pPr marL="171450" indent="-171450">
              <a:buFont typeface="Arial" panose="020B0604020202020204" pitchFamily="34" charset="0"/>
              <a:buChar char="•"/>
            </a:pPr>
            <a:endParaRPr lang="en-IE" sz="1400" b="1" dirty="0" smtClean="0">
              <a:solidFill>
                <a:srgbClr val="0E6659"/>
              </a:solidFill>
              <a:latin typeface="Arial"/>
              <a:cs typeface="Arial"/>
            </a:endParaRPr>
          </a:p>
          <a:p>
            <a:pPr marL="171450" indent="-171450">
              <a:buFont typeface="Arial" panose="020B0604020202020204" pitchFamily="34" charset="0"/>
              <a:buChar char="•"/>
            </a:pPr>
            <a:r>
              <a:rPr lang="en-IE" sz="1400" b="1" dirty="0" smtClean="0">
                <a:solidFill>
                  <a:srgbClr val="0E6659"/>
                </a:solidFill>
                <a:latin typeface="Arial"/>
                <a:cs typeface="Arial"/>
              </a:rPr>
              <a:t>Strategic Alliances</a:t>
            </a:r>
          </a:p>
          <a:p>
            <a:endParaRPr lang="en-IE" sz="1400" b="1" dirty="0" smtClean="0">
              <a:solidFill>
                <a:srgbClr val="0E6659"/>
              </a:solidFill>
              <a:latin typeface="Arial"/>
              <a:cs typeface="Arial"/>
            </a:endParaRPr>
          </a:p>
          <a:p>
            <a:pPr marL="171450" indent="-171450">
              <a:buFont typeface="Arial" panose="020B0604020202020204" pitchFamily="34" charset="0"/>
              <a:buChar char="•"/>
            </a:pPr>
            <a:r>
              <a:rPr lang="en-IE" sz="1400" b="1" dirty="0" smtClean="0">
                <a:solidFill>
                  <a:srgbClr val="0E6659"/>
                </a:solidFill>
                <a:latin typeface="Arial"/>
                <a:cs typeface="Arial"/>
              </a:rPr>
              <a:t>Enabling Organisational Adaptability</a:t>
            </a:r>
          </a:p>
          <a:p>
            <a:endParaRPr lang="en-IE" sz="1400" dirty="0">
              <a:solidFill>
                <a:srgbClr val="0E6659"/>
              </a:solidFill>
              <a:latin typeface="Arial" panose="020B0604020202020204" pitchFamily="34" charset="0"/>
              <a:cs typeface="Arial" panose="020B0604020202020204" pitchFamily="34" charset="0"/>
            </a:endParaRPr>
          </a:p>
        </p:txBody>
      </p:sp>
      <p:sp>
        <p:nvSpPr>
          <p:cNvPr id="29" name="Rounded Rectangle 18">
            <a:extLst>
              <a:ext uri="{FF2B5EF4-FFF2-40B4-BE49-F238E27FC236}">
                <a16:creationId xmlns:a16="http://schemas.microsoft.com/office/drawing/2014/main" id="{7C2A4E5D-D779-1337-CEFE-D172CEB1E533}"/>
              </a:ext>
            </a:extLst>
          </p:cNvPr>
          <p:cNvSpPr/>
          <p:nvPr/>
        </p:nvSpPr>
        <p:spPr>
          <a:xfrm>
            <a:off x="8490856" y="468087"/>
            <a:ext cx="3497943" cy="1217996"/>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solidFill>
                  <a:schemeClr val="tx1"/>
                </a:solidFill>
              </a:rPr>
              <a:t>Partnership working and relationships will be key to integrating efforts and resources across services. </a:t>
            </a:r>
          </a:p>
        </p:txBody>
      </p:sp>
    </p:spTree>
    <p:extLst>
      <p:ext uri="{BB962C8B-B14F-4D97-AF65-F5344CB8AC3E}">
        <p14:creationId xmlns:p14="http://schemas.microsoft.com/office/powerpoint/2010/main" val="2283250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927A940-FF4B-4CD5-99C3-211F21A98D3A}" type="slidenum">
              <a:rPr lang="en-IE" smtClean="0"/>
              <a:pPr/>
              <a:t>24</a:t>
            </a:fld>
            <a:endParaRPr lang="en-IE" dirty="0"/>
          </a:p>
        </p:txBody>
      </p:sp>
      <p:pic>
        <p:nvPicPr>
          <p:cNvPr id="5" name="Picture 4"/>
          <p:cNvPicPr>
            <a:picLocks noChangeAspect="1"/>
          </p:cNvPicPr>
          <p:nvPr/>
        </p:nvPicPr>
        <p:blipFill>
          <a:blip r:embed="rId3"/>
          <a:stretch>
            <a:fillRect/>
          </a:stretch>
        </p:blipFill>
        <p:spPr>
          <a:xfrm>
            <a:off x="2572029" y="0"/>
            <a:ext cx="8056525" cy="6305534"/>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42704" y="5936059"/>
            <a:ext cx="5857911" cy="977145"/>
          </a:xfrm>
          <a:prstGeom prst="rect">
            <a:avLst/>
          </a:prstGeom>
        </p:spPr>
      </p:pic>
      <p:sp>
        <p:nvSpPr>
          <p:cNvPr id="8" name="Title 2">
            <a:extLst>
              <a:ext uri="{FF2B5EF4-FFF2-40B4-BE49-F238E27FC236}">
                <a16:creationId xmlns:a16="http://schemas.microsoft.com/office/drawing/2014/main" id="{CA9FB0DA-E612-C346-F36E-ABD83BEA5B9E}"/>
              </a:ext>
            </a:extLst>
          </p:cNvPr>
          <p:cNvSpPr>
            <a:spLocks noGrp="1"/>
          </p:cNvSpPr>
          <p:nvPr>
            <p:ph type="title"/>
          </p:nvPr>
        </p:nvSpPr>
        <p:spPr>
          <a:xfrm>
            <a:off x="148101" y="243322"/>
            <a:ext cx="10515600" cy="486608"/>
          </a:xfrm>
        </p:spPr>
        <p:txBody>
          <a:bodyPr/>
          <a:lstStyle/>
          <a:p>
            <a:r>
              <a:rPr lang="en-GB" dirty="0">
                <a:cs typeface="Arial"/>
              </a:rPr>
              <a:t>Change and Innovation </a:t>
            </a:r>
            <a:r>
              <a:rPr lang="en-GB" dirty="0" smtClean="0">
                <a:cs typeface="Arial"/>
              </a:rPr>
              <a:t>Support</a:t>
            </a:r>
            <a:endParaRPr lang="en-GB" dirty="0"/>
          </a:p>
        </p:txBody>
      </p:sp>
    </p:spTree>
    <p:extLst>
      <p:ext uri="{BB962C8B-B14F-4D97-AF65-F5344CB8AC3E}">
        <p14:creationId xmlns:p14="http://schemas.microsoft.com/office/powerpoint/2010/main" val="319667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880752"/>
            <a:ext cx="12192000" cy="367838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5" name="Text Placeholder 4"/>
          <p:cNvSpPr>
            <a:spLocks noGrp="1"/>
          </p:cNvSpPr>
          <p:nvPr>
            <p:ph type="body" sz="quarter" idx="11"/>
          </p:nvPr>
        </p:nvSpPr>
        <p:spPr/>
        <p:txBody>
          <a:bodyPr/>
          <a:lstStyle/>
          <a:p>
            <a:endParaRPr lang="en-IE" dirty="0"/>
          </a:p>
        </p:txBody>
      </p:sp>
      <p:sp>
        <p:nvSpPr>
          <p:cNvPr id="6" name="Title 5"/>
          <p:cNvSpPr>
            <a:spLocks noGrp="1"/>
          </p:cNvSpPr>
          <p:nvPr>
            <p:ph type="title" idx="4294967295"/>
          </p:nvPr>
        </p:nvSpPr>
        <p:spPr>
          <a:xfrm>
            <a:off x="2593975" y="309563"/>
            <a:ext cx="9598025" cy="812800"/>
          </a:xfrm>
        </p:spPr>
        <p:txBody>
          <a:bodyPr>
            <a:noAutofit/>
          </a:bodyPr>
          <a:lstStyle/>
          <a:p>
            <a:r>
              <a:rPr lang="en-IE" sz="3200" dirty="0" smtClean="0">
                <a:solidFill>
                  <a:schemeClr val="bg1"/>
                </a:solidFill>
              </a:rPr>
              <a:t>Resources to Deliver Change &amp; Improvement</a:t>
            </a:r>
            <a:endParaRPr lang="en-IE" sz="3200" b="0" dirty="0">
              <a:solidFill>
                <a:schemeClr val="bg1"/>
              </a:solidFill>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44253" y="2362683"/>
            <a:ext cx="1924354" cy="2738437"/>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5045" y="2362683"/>
            <a:ext cx="1919288" cy="272097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82338" y="2353158"/>
            <a:ext cx="1982787" cy="27305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7227" y="2396631"/>
            <a:ext cx="1908175" cy="2722563"/>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830878" y="2353158"/>
            <a:ext cx="1955259" cy="2766036"/>
          </a:xfrm>
          <a:prstGeom prst="rect">
            <a:avLst/>
          </a:prstGeom>
          <a:effectLst>
            <a:outerShdw blurRad="127000" dist="25400" dir="2700000" algn="tl" rotWithShape="0">
              <a:prstClr val="black">
                <a:alpha val="20000"/>
              </a:prstClr>
            </a:outerShdw>
          </a:effectLst>
        </p:spPr>
      </p:pic>
    </p:spTree>
    <p:extLst>
      <p:ext uri="{BB962C8B-B14F-4D97-AF65-F5344CB8AC3E}">
        <p14:creationId xmlns:p14="http://schemas.microsoft.com/office/powerpoint/2010/main" val="51872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C0758A-9A68-A546-BB6E-5DF5F2B053AD}"/>
              </a:ext>
            </a:extLst>
          </p:cNvPr>
          <p:cNvSpPr/>
          <p:nvPr/>
        </p:nvSpPr>
        <p:spPr>
          <a:xfrm>
            <a:off x="6845972" y="0"/>
            <a:ext cx="5346027" cy="68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B4E6"/>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1108" y="3572672"/>
            <a:ext cx="1558478" cy="2207442"/>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D2B73429-6231-5C48-A3ED-7E6809B53CF6}"/>
              </a:ext>
            </a:extLst>
          </p:cNvPr>
          <p:cNvSpPr>
            <a:spLocks noGrp="1"/>
          </p:cNvSpPr>
          <p:nvPr>
            <p:ph type="body" sz="quarter" idx="10"/>
          </p:nvPr>
        </p:nvSpPr>
        <p:spPr>
          <a:xfrm>
            <a:off x="396963" y="1303917"/>
            <a:ext cx="5374342" cy="2125683"/>
          </a:xfrm>
        </p:spPr>
        <p:txBody>
          <a:bodyPr>
            <a:noAutofit/>
          </a:bodyPr>
          <a:lstStyle/>
          <a:p>
            <a:r>
              <a:rPr lang="en-IE" dirty="0" smtClean="0"/>
              <a:t>Health Services </a:t>
            </a:r>
          </a:p>
          <a:p>
            <a:r>
              <a:rPr lang="en-IE" dirty="0" smtClean="0"/>
              <a:t>Change Guide Resources </a:t>
            </a:r>
          </a:p>
          <a:p>
            <a:r>
              <a:rPr lang="en-IE" sz="2000" b="0" dirty="0" smtClean="0"/>
              <a:t>Online </a:t>
            </a:r>
            <a:r>
              <a:rPr lang="en-IE" sz="2000" b="0" dirty="0"/>
              <a:t>and in your hands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5885" y="930369"/>
            <a:ext cx="3102611" cy="2205673"/>
          </a:xfrm>
          <a:prstGeom prst="rect">
            <a:avLst/>
          </a:prstGeom>
          <a:effectLst>
            <a:outerShdw blurRad="431800" dist="38100" dir="2700000" algn="tl" rotWithShape="0">
              <a:prstClr val="black">
                <a:alpha val="40000"/>
              </a:prst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1109" y="944546"/>
            <a:ext cx="1256879" cy="217731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4172" y="3572672"/>
            <a:ext cx="3119421" cy="2207442"/>
          </a:xfrm>
          <a:prstGeom prst="rect">
            <a:avLst/>
          </a:prstGeom>
          <a:effectLst>
            <a:outerShdw blurRad="431800" dist="38100" dir="2700000" algn="tl" rotWithShape="0">
              <a:prstClr val="black">
                <a:alpha val="40000"/>
              </a:prst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252041"/>
            <a:ext cx="6845973" cy="3605959"/>
          </a:xfrm>
          <a:prstGeom prst="rect">
            <a:avLst/>
          </a:prstGeom>
        </p:spPr>
      </p:pic>
      <p:sp>
        <p:nvSpPr>
          <p:cNvPr id="15" name="TextBox 14"/>
          <p:cNvSpPr txBox="1"/>
          <p:nvPr/>
        </p:nvSpPr>
        <p:spPr>
          <a:xfrm>
            <a:off x="7562553" y="6266856"/>
            <a:ext cx="2341189" cy="523220"/>
          </a:xfrm>
          <a:prstGeom prst="rect">
            <a:avLst/>
          </a:prstGeom>
          <a:noFill/>
        </p:spPr>
        <p:txBody>
          <a:bodyPr wrap="square" rtlCol="0">
            <a:spAutoFit/>
          </a:bodyPr>
          <a:lstStyle/>
          <a:p>
            <a:r>
              <a:rPr lang="en-IE" sz="1400" dirty="0">
                <a:solidFill>
                  <a:schemeClr val="bg2"/>
                </a:solidFill>
                <a:latin typeface="Arial" panose="020B0604020202020204" pitchFamily="34" charset="0"/>
                <a:cs typeface="Arial" panose="020B0604020202020204" pitchFamily="34" charset="0"/>
              </a:rPr>
              <a:t>@</a:t>
            </a:r>
            <a:r>
              <a:rPr lang="en-IE" sz="1400" dirty="0" smtClean="0">
                <a:solidFill>
                  <a:schemeClr val="bg2"/>
                </a:solidFill>
                <a:latin typeface="Arial" panose="020B0604020202020204" pitchFamily="34" charset="0"/>
                <a:cs typeface="Arial" panose="020B0604020202020204" pitchFamily="34" charset="0"/>
              </a:rPr>
              <a:t>HSEchange_guide #Integratedchange</a:t>
            </a:r>
            <a:endParaRPr lang="en-IE" sz="1400" dirty="0">
              <a:solidFill>
                <a:schemeClr val="bg2"/>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250106" y="6372919"/>
            <a:ext cx="312447" cy="319347"/>
          </a:xfrm>
          <a:prstGeom prst="rect">
            <a:avLst/>
          </a:prstGeom>
        </p:spPr>
      </p:pic>
      <p:pic>
        <p:nvPicPr>
          <p:cNvPr id="3" name="Picture 2"/>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737196" y="6306033"/>
            <a:ext cx="484043" cy="484043"/>
          </a:xfrm>
          <a:prstGeom prst="rect">
            <a:avLst/>
          </a:prstGeom>
        </p:spPr>
      </p:pic>
      <p:sp>
        <p:nvSpPr>
          <p:cNvPr id="14" name="TextBox 13"/>
          <p:cNvSpPr txBox="1"/>
          <p:nvPr/>
        </p:nvSpPr>
        <p:spPr>
          <a:xfrm>
            <a:off x="10240160" y="6266856"/>
            <a:ext cx="1838225" cy="523220"/>
          </a:xfrm>
          <a:prstGeom prst="rect">
            <a:avLst/>
          </a:prstGeom>
          <a:noFill/>
        </p:spPr>
        <p:txBody>
          <a:bodyPr wrap="square" rtlCol="0">
            <a:spAutoFit/>
          </a:bodyPr>
          <a:lstStyle/>
          <a:p>
            <a:r>
              <a:rPr lang="en-IE" sz="1400" dirty="0" smtClean="0">
                <a:solidFill>
                  <a:schemeClr val="bg2"/>
                </a:solidFill>
                <a:latin typeface="Arial" panose="020B0604020202020204" pitchFamily="34" charset="0"/>
                <a:cs typeface="Arial" panose="020B0604020202020204" pitchFamily="34" charset="0"/>
              </a:rPr>
              <a:t>Health Service Change Matters</a:t>
            </a:r>
            <a:endParaRPr lang="en-IE" sz="14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626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61642" y="1595063"/>
            <a:ext cx="11261875" cy="1077218"/>
          </a:xfrm>
          <a:prstGeom prst="rect">
            <a:avLst/>
          </a:prstGeom>
          <a:noFill/>
        </p:spPr>
        <p:txBody>
          <a:bodyPr wrap="square" rtlCol="0">
            <a:spAutoFit/>
          </a:bodyPr>
          <a:lstStyle/>
          <a:p>
            <a:r>
              <a:rPr lang="en-IE" sz="3200" b="1" dirty="0" smtClean="0">
                <a:solidFill>
                  <a:schemeClr val="bg1"/>
                </a:solidFill>
                <a:latin typeface="Arial" panose="020B0604020202020204" pitchFamily="34" charset="0"/>
                <a:cs typeface="Arial" panose="020B0604020202020204" pitchFamily="34" charset="0"/>
              </a:rPr>
              <a:t>Contact details for access to</a:t>
            </a:r>
          </a:p>
          <a:p>
            <a:r>
              <a:rPr lang="en-IE" sz="3200" b="1" dirty="0" smtClean="0">
                <a:solidFill>
                  <a:schemeClr val="bg1"/>
                </a:solidFill>
                <a:latin typeface="Arial" panose="020B0604020202020204" pitchFamily="34" charset="0"/>
                <a:cs typeface="Arial" panose="020B0604020202020204" pitchFamily="34" charset="0"/>
              </a:rPr>
              <a:t>Health Services Change Guide </a:t>
            </a:r>
            <a:r>
              <a:rPr lang="en-IE" sz="3200" b="1" dirty="0">
                <a:solidFill>
                  <a:schemeClr val="bg1"/>
                </a:solidFill>
                <a:latin typeface="Arial" panose="020B0604020202020204" pitchFamily="34" charset="0"/>
                <a:cs typeface="Arial" panose="020B0604020202020204" pitchFamily="34" charset="0"/>
              </a:rPr>
              <a:t>s</a:t>
            </a:r>
            <a:r>
              <a:rPr lang="en-IE" sz="3200" b="1" dirty="0" smtClean="0">
                <a:solidFill>
                  <a:schemeClr val="bg1"/>
                </a:solidFill>
                <a:latin typeface="Arial" panose="020B0604020202020204" pitchFamily="34" charset="0"/>
                <a:cs typeface="Arial" panose="020B0604020202020204" pitchFamily="34" charset="0"/>
              </a:rPr>
              <a:t>upports: </a:t>
            </a:r>
            <a:endParaRPr lang="en-IE" sz="3200" b="1" dirty="0">
              <a:solidFill>
                <a:schemeClr val="bg1"/>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1398" y="337501"/>
            <a:ext cx="2556740" cy="1044343"/>
          </a:xfrm>
          <a:prstGeom prst="rect">
            <a:avLst/>
          </a:prstGeom>
        </p:spPr>
      </p:pic>
      <p:pic>
        <p:nvPicPr>
          <p:cNvPr id="19" name="Picture 18"/>
          <p:cNvPicPr>
            <a:picLocks noChangeAspect="1"/>
          </p:cNvPicPr>
          <p:nvPr/>
        </p:nvPicPr>
        <p:blipFill rotWithShape="1">
          <a:blip r:embed="rId4"/>
          <a:srcRect r="77615" b="-513"/>
          <a:stretch/>
        </p:blipFill>
        <p:spPr>
          <a:xfrm>
            <a:off x="110078" y="2874916"/>
            <a:ext cx="4809708" cy="825050"/>
          </a:xfrm>
          <a:prstGeom prst="rect">
            <a:avLst/>
          </a:prstGeom>
        </p:spPr>
      </p:pic>
      <p:pic>
        <p:nvPicPr>
          <p:cNvPr id="20" name="Picture 19"/>
          <p:cNvPicPr>
            <a:picLocks noChangeAspect="1"/>
          </p:cNvPicPr>
          <p:nvPr/>
        </p:nvPicPr>
        <p:blipFill rotWithShape="1">
          <a:blip r:embed="rId4"/>
          <a:srcRect l="24616" r="53607" b="12348"/>
          <a:stretch/>
        </p:blipFill>
        <p:spPr>
          <a:xfrm>
            <a:off x="261642" y="3582582"/>
            <a:ext cx="4678926" cy="719479"/>
          </a:xfrm>
          <a:prstGeom prst="rect">
            <a:avLst/>
          </a:prstGeom>
        </p:spPr>
      </p:pic>
      <p:pic>
        <p:nvPicPr>
          <p:cNvPr id="21" name="Picture 20"/>
          <p:cNvPicPr>
            <a:picLocks noChangeAspect="1"/>
          </p:cNvPicPr>
          <p:nvPr/>
        </p:nvPicPr>
        <p:blipFill rotWithShape="1">
          <a:blip r:embed="rId4"/>
          <a:srcRect l="49176" r="32439" b="10902"/>
          <a:stretch/>
        </p:blipFill>
        <p:spPr>
          <a:xfrm>
            <a:off x="770796" y="4278372"/>
            <a:ext cx="3950242" cy="731355"/>
          </a:xfrm>
          <a:prstGeom prst="rect">
            <a:avLst/>
          </a:prstGeom>
        </p:spPr>
      </p:pic>
      <p:pic>
        <p:nvPicPr>
          <p:cNvPr id="22" name="Picture 21"/>
          <p:cNvPicPr>
            <a:picLocks noChangeAspect="1"/>
          </p:cNvPicPr>
          <p:nvPr/>
        </p:nvPicPr>
        <p:blipFill rotWithShape="1">
          <a:blip r:embed="rId4"/>
          <a:srcRect l="70847" b="11257"/>
          <a:stretch/>
        </p:blipFill>
        <p:spPr>
          <a:xfrm>
            <a:off x="770796" y="5009727"/>
            <a:ext cx="6263849" cy="728435"/>
          </a:xfrm>
          <a:prstGeom prst="rect">
            <a:avLst/>
          </a:prstGeom>
        </p:spPr>
      </p:pic>
      <p:grpSp>
        <p:nvGrpSpPr>
          <p:cNvPr id="23" name="Group 22"/>
          <p:cNvGrpSpPr/>
          <p:nvPr/>
        </p:nvGrpSpPr>
        <p:grpSpPr>
          <a:xfrm>
            <a:off x="9363227" y="2535383"/>
            <a:ext cx="2311854" cy="3088480"/>
            <a:chOff x="8956962" y="2832425"/>
            <a:chExt cx="2047244" cy="2734979"/>
          </a:xfrm>
        </p:grpSpPr>
        <p:sp>
          <p:nvSpPr>
            <p:cNvPr id="24" name="Rectangle 23"/>
            <p:cNvSpPr/>
            <p:nvPr/>
          </p:nvSpPr>
          <p:spPr>
            <a:xfrm>
              <a:off x="8956964" y="2832425"/>
              <a:ext cx="2047242" cy="2734979"/>
            </a:xfrm>
            <a:prstGeom prst="rect">
              <a:avLst/>
            </a:prstGeom>
            <a:solidFill>
              <a:srgbClr val="D57C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25" name="Picture 24">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2275" y="3645562"/>
              <a:ext cx="1836620" cy="1836620"/>
            </a:xfrm>
            <a:prstGeom prst="rect">
              <a:avLst/>
            </a:prstGeom>
          </p:spPr>
        </p:pic>
        <p:sp>
          <p:nvSpPr>
            <p:cNvPr id="26" name="TextBox 25"/>
            <p:cNvSpPr txBox="1"/>
            <p:nvPr/>
          </p:nvSpPr>
          <p:spPr>
            <a:xfrm>
              <a:off x="8956962" y="2856947"/>
              <a:ext cx="2036851" cy="735883"/>
            </a:xfrm>
            <a:prstGeom prst="rect">
              <a:avLst/>
            </a:prstGeom>
            <a:noFill/>
          </p:spPr>
          <p:txBody>
            <a:bodyPr wrap="square" rtlCol="0">
              <a:spAutoFit/>
            </a:bodyPr>
            <a:lstStyle/>
            <a:p>
              <a:pPr algn="ctr"/>
              <a:r>
                <a:rPr lang="en-IE" sz="1200" b="1" dirty="0">
                  <a:solidFill>
                    <a:schemeClr val="bg1"/>
                  </a:solidFill>
                  <a:latin typeface="Arial" panose="020B0604020202020204" pitchFamily="34" charset="0"/>
                  <a:cs typeface="Arial" panose="020B0604020202020204" pitchFamily="34" charset="0"/>
                </a:rPr>
                <a:t>Scan the </a:t>
              </a:r>
              <a:r>
                <a:rPr lang="en-IE" sz="1200" b="1" dirty="0" smtClean="0">
                  <a:solidFill>
                    <a:schemeClr val="bg1"/>
                  </a:solidFill>
                  <a:latin typeface="Arial" panose="020B0604020202020204" pitchFamily="34" charset="0"/>
                  <a:cs typeface="Arial" panose="020B0604020202020204" pitchFamily="34" charset="0"/>
                </a:rPr>
                <a:t>code to access HSE </a:t>
              </a:r>
              <a:r>
                <a:rPr lang="en-IE" sz="1200" b="1" dirty="0">
                  <a:solidFill>
                    <a:schemeClr val="bg1"/>
                  </a:solidFill>
                  <a:latin typeface="Arial" panose="020B0604020202020204" pitchFamily="34" charset="0"/>
                  <a:cs typeface="Arial" panose="020B0604020202020204" pitchFamily="34" charset="0"/>
                </a:rPr>
                <a:t>Organisation </a:t>
              </a:r>
              <a:r>
                <a:rPr lang="en-IE" sz="1200" b="1" dirty="0" smtClean="0">
                  <a:solidFill>
                    <a:schemeClr val="bg1"/>
                  </a:solidFill>
                  <a:latin typeface="Arial" panose="020B0604020202020204" pitchFamily="34" charset="0"/>
                  <a:cs typeface="Arial" panose="020B0604020202020204" pitchFamily="34" charset="0"/>
                </a:rPr>
                <a:t>Development</a:t>
              </a:r>
            </a:p>
            <a:p>
              <a:pPr algn="ctr"/>
              <a:r>
                <a:rPr lang="en-IE" sz="1200" b="1" dirty="0" smtClean="0">
                  <a:solidFill>
                    <a:schemeClr val="bg1"/>
                  </a:solidFill>
                  <a:latin typeface="Arial" panose="020B0604020202020204" pitchFamily="34" charset="0"/>
                  <a:cs typeface="Arial" panose="020B0604020202020204" pitchFamily="34" charset="0"/>
                </a:rPr>
                <a:t>change resources</a:t>
              </a:r>
              <a:endParaRPr lang="en-IE" sz="1200" b="1" dirty="0">
                <a:solidFill>
                  <a:schemeClr val="bg1"/>
                </a:solidFill>
                <a:latin typeface="Arial" panose="020B0604020202020204" pitchFamily="34" charset="0"/>
                <a:cs typeface="Arial" panose="020B0604020202020204" pitchFamily="34" charset="0"/>
              </a:endParaRPr>
            </a:p>
          </p:txBody>
        </p:sp>
      </p:grpSp>
      <p:pic>
        <p:nvPicPr>
          <p:cNvPr id="27" name="Picture 26"/>
          <p:cNvPicPr>
            <a:picLocks noChangeAspect="1"/>
          </p:cNvPicPr>
          <p:nvPr/>
        </p:nvPicPr>
        <p:blipFill>
          <a:blip r:embed="rId7" cstate="hqprint">
            <a:lum bright="70000" contrast="-70000"/>
            <a:extLst>
              <a:ext uri="{28A0092B-C50C-407E-A947-70E740481C1C}">
                <a14:useLocalDpi xmlns:a14="http://schemas.microsoft.com/office/drawing/2010/main" val="0"/>
              </a:ext>
            </a:extLst>
          </a:blip>
          <a:stretch>
            <a:fillRect/>
          </a:stretch>
        </p:blipFill>
        <p:spPr>
          <a:xfrm>
            <a:off x="395042" y="4484375"/>
            <a:ext cx="312447" cy="319347"/>
          </a:xfrm>
          <a:prstGeom prst="rect">
            <a:avLst/>
          </a:prstGeom>
        </p:spPr>
      </p:pic>
      <p:pic>
        <p:nvPicPr>
          <p:cNvPr id="28" name="Picture 27"/>
          <p:cNvPicPr>
            <a:picLocks noChangeAspect="1"/>
          </p:cNvPicPr>
          <p:nvPr/>
        </p:nvPicPr>
        <p:blipFill>
          <a:blip r:embed="rId8" cstate="hqprint">
            <a:lum bright="70000" contrast="-70000"/>
            <a:extLst>
              <a:ext uri="{BEBA8EAE-BF5A-486C-A8C5-ECC9F3942E4B}">
                <a14:imgProps xmlns:a14="http://schemas.microsoft.com/office/drawing/2010/main">
                  <a14:imgLayer r:embed="rId9">
                    <a14:imgEffect>
                      <a14:backgroundRemoval t="6118" b="89662" l="7384" r="86709">
                        <a14:foregroundMark x1="24684" y1="22996" x2="24684" y2="22996"/>
                        <a14:foregroundMark x1="26793" y1="54008" x2="26793" y2="54008"/>
                        <a14:foregroundMark x1="57173" y1="45359" x2="57173" y2="45359"/>
                      </a14:backgroundRemoval>
                    </a14:imgEffect>
                  </a14:imgLayer>
                </a14:imgProps>
              </a:ext>
              <a:ext uri="{28A0092B-C50C-407E-A947-70E740481C1C}">
                <a14:useLocalDpi xmlns:a14="http://schemas.microsoft.com/office/drawing/2010/main" val="0"/>
              </a:ext>
            </a:extLst>
          </a:blip>
          <a:stretch>
            <a:fillRect/>
          </a:stretch>
        </p:blipFill>
        <p:spPr>
          <a:xfrm>
            <a:off x="359296" y="5160868"/>
            <a:ext cx="464213" cy="464213"/>
          </a:xfrm>
          <a:prstGeom prst="rect">
            <a:avLst/>
          </a:prstGeom>
        </p:spPr>
      </p:pic>
    </p:spTree>
    <p:extLst>
      <p:ext uri="{BB962C8B-B14F-4D97-AF65-F5344CB8AC3E}">
        <p14:creationId xmlns:p14="http://schemas.microsoft.com/office/powerpoint/2010/main" val="3905391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1A348-C51E-4CA3-A6ED-263E3776A45F}"/>
              </a:ext>
            </a:extLst>
          </p:cNvPr>
          <p:cNvSpPr>
            <a:spLocks noGrp="1"/>
          </p:cNvSpPr>
          <p:nvPr>
            <p:ph type="ctrTitle"/>
          </p:nvPr>
        </p:nvSpPr>
        <p:spPr>
          <a:xfrm>
            <a:off x="164881" y="2889362"/>
            <a:ext cx="11503244" cy="2387600"/>
          </a:xfrm>
        </p:spPr>
        <p:txBody>
          <a:bodyPr vert="horz" lIns="91440" tIns="45720" rIns="91440" bIns="45720" rtlCol="0" anchor="b">
            <a:normAutofit/>
          </a:bodyPr>
          <a:lstStyle/>
          <a:p>
            <a:r>
              <a:rPr lang="en-GB" sz="4900" dirty="0" smtClean="0"/>
              <a:t>Further </a:t>
            </a:r>
            <a:r>
              <a:rPr lang="en-GB" sz="4900" dirty="0" smtClean="0"/>
              <a:t>Information</a:t>
            </a:r>
            <a:r>
              <a:rPr lang="en-GB" sz="2800" b="1" i="1" dirty="0"/>
              <a:t/>
            </a:r>
            <a:br>
              <a:rPr lang="en-GB" sz="2800" b="1" i="1" dirty="0"/>
            </a:br>
            <a:endParaRPr lang="en-GB" sz="1600" b="1" dirty="0">
              <a:solidFill>
                <a:srgbClr val="FF0000"/>
              </a:solidFill>
              <a:latin typeface="+mn-lt"/>
            </a:endParaRPr>
          </a:p>
        </p:txBody>
      </p:sp>
    </p:spTree>
    <p:extLst>
      <p:ext uri="{BB962C8B-B14F-4D97-AF65-F5344CB8AC3E}">
        <p14:creationId xmlns:p14="http://schemas.microsoft.com/office/powerpoint/2010/main" val="2514269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9F814A-481E-4367-8CD3-E48B3E5CC1E6}"/>
              </a:ext>
            </a:extLst>
          </p:cNvPr>
          <p:cNvSpPr>
            <a:spLocks noGrp="1"/>
          </p:cNvSpPr>
          <p:nvPr>
            <p:ph type="sldNum" sz="quarter" idx="4"/>
          </p:nvPr>
        </p:nvSpPr>
        <p:spPr>
          <a:xfrm>
            <a:off x="11647559" y="6681483"/>
            <a:ext cx="456000" cy="326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7A940-FF4B-4CD5-99C3-211F21A98D3A}" type="slidenum">
              <a:rPr kumimoji="0" lang="en-IE" sz="1333" b="1" i="0" u="none" strike="noStrike" kern="1200" cap="none" spc="0" normalizeH="0" baseline="0" noProof="0" smtClean="0">
                <a:ln>
                  <a:noFill/>
                </a:ln>
                <a:solidFill>
                  <a:srgbClr val="006152"/>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IE" sz="1333" b="1" i="0" u="none" strike="noStrike" kern="1200" cap="none" spc="0" normalizeH="0" baseline="0" noProof="0" dirty="0">
              <a:ln>
                <a:noFill/>
              </a:ln>
              <a:solidFill>
                <a:srgbClr val="006152"/>
              </a:solidFill>
              <a:effectLst/>
              <a:uLnTx/>
              <a:uFillTx/>
              <a:latin typeface="Arial" panose="020B0604020202020204" pitchFamily="34" charset="0"/>
              <a:ea typeface="+mn-ea"/>
              <a:cs typeface="+mn-cs"/>
            </a:endParaRPr>
          </a:p>
        </p:txBody>
      </p:sp>
      <p:sp>
        <p:nvSpPr>
          <p:cNvPr id="4" name="Title 3">
            <a:extLst>
              <a:ext uri="{FF2B5EF4-FFF2-40B4-BE49-F238E27FC236}">
                <a16:creationId xmlns:a16="http://schemas.microsoft.com/office/drawing/2014/main" id="{5E02631F-AC3C-44A2-AF8F-CEE48264C36D}"/>
              </a:ext>
            </a:extLst>
          </p:cNvPr>
          <p:cNvSpPr>
            <a:spLocks noGrp="1"/>
          </p:cNvSpPr>
          <p:nvPr>
            <p:ph type="title"/>
          </p:nvPr>
        </p:nvSpPr>
        <p:spPr/>
        <p:txBody>
          <a:bodyPr/>
          <a:lstStyle/>
          <a:p>
            <a:r>
              <a:rPr lang="en-IE" dirty="0" smtClean="0"/>
              <a:t>How will I hear more?</a:t>
            </a:r>
            <a:endParaRPr lang="en-IE" dirty="0"/>
          </a:p>
        </p:txBody>
      </p:sp>
      <p:sp>
        <p:nvSpPr>
          <p:cNvPr id="5" name="TextBox 4">
            <a:extLst>
              <a:ext uri="{FF2B5EF4-FFF2-40B4-BE49-F238E27FC236}">
                <a16:creationId xmlns:a16="http://schemas.microsoft.com/office/drawing/2014/main" id="{13904F7D-10F2-4396-7549-CAC7BC70E0A8}"/>
              </a:ext>
            </a:extLst>
          </p:cNvPr>
          <p:cNvSpPr txBox="1"/>
          <p:nvPr/>
        </p:nvSpPr>
        <p:spPr>
          <a:xfrm>
            <a:off x="605673" y="1123502"/>
            <a:ext cx="10404834" cy="707886"/>
          </a:xfrm>
          <a:prstGeom prst="rect">
            <a:avLst/>
          </a:prstGeom>
          <a:noFill/>
        </p:spPr>
        <p:txBody>
          <a:bodyPr wrap="square">
            <a:spAutoFit/>
          </a:bodyPr>
          <a:lstStyle/>
          <a:p>
            <a:pPr algn="just"/>
            <a:r>
              <a:rPr lang="en-IE" sz="2000" dirty="0" smtClean="0">
                <a:ea typeface="Times New Roman" panose="02020603050405020304" pitchFamily="18" charset="0"/>
                <a:cs typeface="Times New Roman" panose="02020603050405020304" pitchFamily="18" charset="0"/>
              </a:rPr>
              <a:t>More</a:t>
            </a:r>
            <a:r>
              <a:rPr lang="en-IE" sz="2000" dirty="0" smtClean="0">
                <a:effectLst/>
                <a:ea typeface="Times New Roman" panose="02020603050405020304" pitchFamily="18" charset="0"/>
                <a:cs typeface="Times New Roman" panose="02020603050405020304" pitchFamily="18" charset="0"/>
              </a:rPr>
              <a:t> </a:t>
            </a:r>
            <a:r>
              <a:rPr lang="en-IE" sz="2000" dirty="0">
                <a:effectLst/>
                <a:ea typeface="Times New Roman" panose="02020603050405020304" pitchFamily="18" charset="0"/>
                <a:cs typeface="Times New Roman" panose="02020603050405020304" pitchFamily="18" charset="0"/>
              </a:rPr>
              <a:t>information and support </a:t>
            </a:r>
            <a:r>
              <a:rPr lang="en-IE" sz="2000" dirty="0" smtClean="0">
                <a:effectLst/>
                <a:ea typeface="Times New Roman" panose="02020603050405020304" pitchFamily="18" charset="0"/>
                <a:cs typeface="Times New Roman" panose="02020603050405020304" pitchFamily="18" charset="0"/>
              </a:rPr>
              <a:t>during </a:t>
            </a:r>
            <a:r>
              <a:rPr lang="en-IE" sz="2000" dirty="0">
                <a:effectLst/>
                <a:ea typeface="Times New Roman" panose="02020603050405020304" pitchFamily="18" charset="0"/>
                <a:cs typeface="Times New Roman" panose="02020603050405020304" pitchFamily="18" charset="0"/>
              </a:rPr>
              <a:t>the transition phase will be available in a </a:t>
            </a:r>
            <a:r>
              <a:rPr lang="en-IE" sz="2000" dirty="0">
                <a:ea typeface="Times New Roman" panose="02020603050405020304" pitchFamily="18" charset="0"/>
                <a:cs typeface="Times New Roman" panose="02020603050405020304" pitchFamily="18" charset="0"/>
              </a:rPr>
              <a:t>number of </a:t>
            </a:r>
            <a:r>
              <a:rPr lang="en-IE" sz="2000" dirty="0" smtClean="0">
                <a:ea typeface="Times New Roman" panose="02020603050405020304" pitchFamily="18" charset="0"/>
                <a:cs typeface="Times New Roman" panose="02020603050405020304" pitchFamily="18" charset="0"/>
              </a:rPr>
              <a:t>ways. </a:t>
            </a:r>
          </a:p>
        </p:txBody>
      </p:sp>
      <p:graphicFrame>
        <p:nvGraphicFramePr>
          <p:cNvPr id="3" name="Diagram 2"/>
          <p:cNvGraphicFramePr/>
          <p:nvPr>
            <p:extLst/>
          </p:nvPr>
        </p:nvGraphicFramePr>
        <p:xfrm>
          <a:off x="1003860" y="1349730"/>
          <a:ext cx="1074182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942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7A940-FF4B-4CD5-99C3-211F21A98D3A}" type="slidenum">
              <a:rPr kumimoji="0" lang="en-IE" sz="1333" b="1" i="0" u="none" strike="noStrike" kern="1200" cap="none" spc="0" normalizeH="0" baseline="0" noProof="0" smtClean="0">
                <a:ln>
                  <a:noFill/>
                </a:ln>
                <a:solidFill>
                  <a:srgbClr val="006152"/>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E" sz="1333" b="1" i="0" u="none" strike="noStrike" kern="1200" cap="none" spc="0" normalizeH="0" baseline="0" noProof="0" dirty="0">
              <a:ln>
                <a:noFill/>
              </a:ln>
              <a:solidFill>
                <a:srgbClr val="006152"/>
              </a:solidFill>
              <a:effectLst/>
              <a:uLnTx/>
              <a:uFillTx/>
              <a:latin typeface="Arial" panose="020B0604020202020204" pitchFamily="34" charset="0"/>
              <a:ea typeface="+mn-ea"/>
              <a:cs typeface="+mn-cs"/>
            </a:endParaRPr>
          </a:p>
        </p:txBody>
      </p:sp>
      <p:sp>
        <p:nvSpPr>
          <p:cNvPr id="4" name="Title 3"/>
          <p:cNvSpPr>
            <a:spLocks noGrp="1"/>
          </p:cNvSpPr>
          <p:nvPr>
            <p:ph type="title"/>
          </p:nvPr>
        </p:nvSpPr>
        <p:spPr/>
        <p:txBody>
          <a:bodyPr/>
          <a:lstStyle/>
          <a:p>
            <a:r>
              <a:rPr lang="en-IE" dirty="0" smtClean="0"/>
              <a:t>Why are we reorganising to six Health Regions?</a:t>
            </a:r>
            <a:endParaRPr lang="en-IE" dirty="0"/>
          </a:p>
        </p:txBody>
      </p:sp>
      <p:sp>
        <p:nvSpPr>
          <p:cNvPr id="10" name="TextBox 9"/>
          <p:cNvSpPr txBox="1"/>
          <p:nvPr/>
        </p:nvSpPr>
        <p:spPr>
          <a:xfrm>
            <a:off x="268941" y="1251857"/>
            <a:ext cx="8863771" cy="5632311"/>
          </a:xfrm>
          <a:prstGeom prst="rect">
            <a:avLst/>
          </a:prstGeom>
          <a:noFill/>
        </p:spPr>
        <p:txBody>
          <a:bodyPr wrap="square" rtlCol="0">
            <a:spAutoFit/>
          </a:bodyPr>
          <a:lstStyle/>
          <a:p>
            <a:pPr lvl="0"/>
            <a:r>
              <a:rPr kumimoji="0" lang="en-IE" sz="1800" b="0" i="0" u="none" strike="noStrike" kern="1200" cap="none" spc="0" normalizeH="0" baseline="0" noProof="0" dirty="0" smtClean="0">
                <a:ln>
                  <a:noFill/>
                </a:ln>
                <a:solidFill>
                  <a:srgbClr val="006152"/>
                </a:solidFill>
                <a:effectLst/>
                <a:uLnTx/>
                <a:uFillTx/>
                <a:latin typeface="Arial"/>
                <a:ea typeface="+mn-ea"/>
                <a:cs typeface="+mn-cs"/>
              </a:rPr>
              <a:t>The Health</a:t>
            </a:r>
            <a:r>
              <a:rPr kumimoji="0" lang="en-IE" sz="1800" b="0" i="0" u="none" strike="noStrike" kern="1200" cap="none" spc="0" normalizeH="0" noProof="0" dirty="0" smtClean="0">
                <a:ln>
                  <a:noFill/>
                </a:ln>
                <a:solidFill>
                  <a:srgbClr val="006152"/>
                </a:solidFill>
                <a:effectLst/>
                <a:uLnTx/>
                <a:uFillTx/>
                <a:latin typeface="Arial"/>
                <a:ea typeface="+mn-ea"/>
                <a:cs typeface="+mn-cs"/>
              </a:rPr>
              <a:t> Regions are an important part of putting </a:t>
            </a:r>
            <a:r>
              <a:rPr lang="en-IE" dirty="0"/>
              <a:t>Sláintecare</a:t>
            </a:r>
            <a:r>
              <a:rPr kumimoji="0" lang="en-IE" sz="1800" b="0" i="0" u="none" strike="noStrike" kern="1200" cap="none" spc="0" normalizeH="0" noProof="0" dirty="0" smtClean="0">
                <a:ln>
                  <a:noFill/>
                </a:ln>
                <a:solidFill>
                  <a:srgbClr val="006152"/>
                </a:solidFill>
                <a:effectLst/>
                <a:uLnTx/>
                <a:uFillTx/>
                <a:latin typeface="Arial"/>
                <a:ea typeface="+mn-ea"/>
                <a:cs typeface="+mn-cs"/>
              </a:rPr>
              <a:t> in action.</a:t>
            </a:r>
          </a:p>
          <a:p>
            <a:pPr lvl="0"/>
            <a:endParaRPr lang="en-IE" baseline="0" dirty="0">
              <a:solidFill>
                <a:srgbClr val="006152"/>
              </a:solidFill>
              <a:latin typeface="Arial"/>
            </a:endParaRPr>
          </a:p>
          <a:p>
            <a:pPr lvl="0"/>
            <a:r>
              <a:rPr kumimoji="0" lang="en-IE" sz="1800" b="0" i="0" u="none" strike="noStrike" kern="1200" cap="none" spc="0" normalizeH="0" noProof="0" dirty="0" smtClean="0">
                <a:ln>
                  <a:noFill/>
                </a:ln>
                <a:solidFill>
                  <a:srgbClr val="006152"/>
                </a:solidFill>
                <a:effectLst/>
                <a:uLnTx/>
                <a:uFillTx/>
                <a:latin typeface="Arial"/>
                <a:ea typeface="+mn-ea"/>
                <a:cs typeface="+mn-cs"/>
              </a:rPr>
              <a:t>At the moment, our Hospital Groups (HGs) and Community Health Organisations (CHOs) serve populations that are grouped in different ways, covering different areas and services that are managed separately. </a:t>
            </a:r>
          </a:p>
          <a:p>
            <a:pPr lvl="0"/>
            <a:endParaRPr lang="en-IE" baseline="0" dirty="0">
              <a:solidFill>
                <a:srgbClr val="006152"/>
              </a:solidFill>
              <a:latin typeface="Arial"/>
            </a:endParaRPr>
          </a:p>
          <a:p>
            <a:pPr lvl="0"/>
            <a:r>
              <a:rPr kumimoji="0" lang="en-IE" sz="1800" b="0" i="0" u="none" strike="noStrike" kern="1200" cap="none" spc="0" normalizeH="0" noProof="0" dirty="0" smtClean="0">
                <a:ln>
                  <a:noFill/>
                </a:ln>
                <a:solidFill>
                  <a:srgbClr val="006152"/>
                </a:solidFill>
                <a:effectLst/>
                <a:uLnTx/>
                <a:uFillTx/>
                <a:latin typeface="Arial"/>
                <a:ea typeface="+mn-ea"/>
                <a:cs typeface="+mn-cs"/>
              </a:rPr>
              <a:t>This makes it hard for the health system to deliver integrated care. We aim to address this with the creation of the six Health Regions.</a:t>
            </a:r>
          </a:p>
          <a:p>
            <a:pPr lvl="0"/>
            <a:endParaRPr lang="en-IE" baseline="0" dirty="0">
              <a:solidFill>
                <a:srgbClr val="006152"/>
              </a:solidFill>
              <a:latin typeface="Arial"/>
            </a:endParaRPr>
          </a:p>
          <a:p>
            <a:pPr lvl="0"/>
            <a:r>
              <a:rPr kumimoji="0" lang="en-IE" sz="1800" b="0" i="0" u="none" strike="noStrike" kern="1200" cap="none" spc="0" normalizeH="0" noProof="0" dirty="0" smtClean="0">
                <a:ln>
                  <a:noFill/>
                </a:ln>
                <a:solidFill>
                  <a:srgbClr val="006152"/>
                </a:solidFill>
                <a:effectLst/>
                <a:uLnTx/>
                <a:uFillTx/>
                <a:latin typeface="Arial"/>
                <a:ea typeface="+mn-ea"/>
                <a:cs typeface="+mn-cs"/>
              </a:rPr>
              <a:t>The HSE health regions will plan and provide public health and social care services for the people in that region.</a:t>
            </a:r>
          </a:p>
          <a:p>
            <a:pPr lvl="0"/>
            <a:endParaRPr lang="en-IE" baseline="0" dirty="0">
              <a:solidFill>
                <a:srgbClr val="006152"/>
              </a:solidFill>
              <a:latin typeface="Arial"/>
            </a:endParaRPr>
          </a:p>
          <a:p>
            <a:pPr lvl="0"/>
            <a:r>
              <a:rPr kumimoji="0" lang="en-IE" sz="1800" b="0" i="0" u="none" strike="noStrike" kern="1200" cap="none" spc="0" normalizeH="0" noProof="0" dirty="0" smtClean="0">
                <a:ln>
                  <a:noFill/>
                </a:ln>
                <a:solidFill>
                  <a:srgbClr val="006152"/>
                </a:solidFill>
                <a:effectLst/>
                <a:uLnTx/>
                <a:uFillTx/>
                <a:latin typeface="Arial"/>
                <a:ea typeface="+mn-ea"/>
                <a:cs typeface="+mn-cs"/>
              </a:rPr>
              <a:t>The roll out of the </a:t>
            </a:r>
            <a:r>
              <a:rPr lang="en-IE" dirty="0" smtClean="0">
                <a:solidFill>
                  <a:srgbClr val="006152"/>
                </a:solidFill>
                <a:latin typeface="Arial"/>
              </a:rPr>
              <a:t>Health </a:t>
            </a:r>
            <a:r>
              <a:rPr lang="en-IE" dirty="0" smtClean="0">
                <a:latin typeface="Arial"/>
              </a:rPr>
              <a:t>Regions </a:t>
            </a:r>
            <a:r>
              <a:rPr lang="en-IE" dirty="0"/>
              <a:t>has commenced on </a:t>
            </a:r>
            <a:r>
              <a:rPr kumimoji="0" lang="en-IE" sz="1800" b="0" i="0" u="none" strike="noStrike" kern="1200" cap="none" spc="0" normalizeH="0" noProof="0" dirty="0" smtClean="0">
                <a:ln>
                  <a:noFill/>
                </a:ln>
                <a:effectLst/>
                <a:uLnTx/>
                <a:uFillTx/>
                <a:latin typeface="Arial"/>
                <a:ea typeface="+mn-ea"/>
                <a:cs typeface="+mn-cs"/>
              </a:rPr>
              <a:t>1</a:t>
            </a:r>
            <a:r>
              <a:rPr kumimoji="0" lang="en-IE" sz="1800" b="0" i="0" u="none" strike="noStrike" kern="1200" cap="none" spc="0" normalizeH="0" baseline="30000" noProof="0" dirty="0" smtClean="0">
                <a:ln>
                  <a:noFill/>
                </a:ln>
                <a:effectLst/>
                <a:uLnTx/>
                <a:uFillTx/>
                <a:latin typeface="Arial"/>
                <a:ea typeface="+mn-ea"/>
                <a:cs typeface="+mn-cs"/>
              </a:rPr>
              <a:t>st</a:t>
            </a:r>
            <a:r>
              <a:rPr kumimoji="0" lang="en-IE" sz="1800" b="0" i="0" u="none" strike="noStrike" kern="1200" cap="none" spc="0" normalizeH="0" noProof="0" dirty="0" smtClean="0">
                <a:ln>
                  <a:noFill/>
                </a:ln>
                <a:effectLst/>
                <a:uLnTx/>
                <a:uFillTx/>
                <a:latin typeface="Arial"/>
                <a:ea typeface="+mn-ea"/>
                <a:cs typeface="+mn-cs"/>
              </a:rPr>
              <a:t> </a:t>
            </a:r>
            <a:r>
              <a:rPr kumimoji="0" lang="en-IE" sz="1800" b="0" i="0" u="none" strike="noStrike" kern="1200" cap="none" spc="0" normalizeH="0" noProof="0" dirty="0" smtClean="0">
                <a:ln>
                  <a:noFill/>
                </a:ln>
                <a:solidFill>
                  <a:srgbClr val="006152"/>
                </a:solidFill>
                <a:effectLst/>
                <a:uLnTx/>
                <a:uFillTx/>
                <a:latin typeface="Arial"/>
                <a:ea typeface="+mn-ea"/>
                <a:cs typeface="+mn-cs"/>
              </a:rPr>
              <a:t>March 2024 and will provide services that are:</a:t>
            </a:r>
          </a:p>
          <a:p>
            <a:pPr marL="285750" lvl="0" indent="-285750">
              <a:buFont typeface="Arial" panose="020B0604020202020204" pitchFamily="34" charset="0"/>
              <a:buChar char="•"/>
            </a:pPr>
            <a:r>
              <a:rPr lang="en-IE" baseline="0" dirty="0" smtClean="0">
                <a:solidFill>
                  <a:srgbClr val="006152"/>
                </a:solidFill>
                <a:latin typeface="Arial"/>
              </a:rPr>
              <a:t>Integrated, locally planned and delivered</a:t>
            </a:r>
          </a:p>
          <a:p>
            <a:pPr marL="285750" lvl="0" indent="-285750">
              <a:buFont typeface="Arial" panose="020B0604020202020204" pitchFamily="34" charset="0"/>
              <a:buChar char="•"/>
            </a:pPr>
            <a:r>
              <a:rPr kumimoji="0" lang="en-IE" sz="1800" b="0" i="0" u="none" strike="noStrike" kern="1200" cap="none" spc="0" normalizeH="0" noProof="0" dirty="0" smtClean="0">
                <a:ln>
                  <a:noFill/>
                </a:ln>
                <a:solidFill>
                  <a:srgbClr val="006152"/>
                </a:solidFill>
                <a:effectLst/>
                <a:uLnTx/>
                <a:uFillTx/>
                <a:latin typeface="Arial"/>
                <a:ea typeface="+mn-ea"/>
                <a:cs typeface="+mn-cs"/>
              </a:rPr>
              <a:t>Easier to access and navigate for patients and their families</a:t>
            </a:r>
          </a:p>
          <a:p>
            <a:pPr marL="285750" lvl="0" indent="-285750">
              <a:buFont typeface="Arial" panose="020B0604020202020204" pitchFamily="34" charset="0"/>
              <a:buChar char="•"/>
            </a:pPr>
            <a:r>
              <a:rPr lang="en-IE" baseline="0" dirty="0" smtClean="0">
                <a:solidFill>
                  <a:srgbClr val="006152"/>
                </a:solidFill>
                <a:latin typeface="Arial"/>
              </a:rPr>
              <a:t>Available</a:t>
            </a:r>
            <a:r>
              <a:rPr lang="en-IE" dirty="0" smtClean="0">
                <a:solidFill>
                  <a:srgbClr val="006152"/>
                </a:solidFill>
                <a:latin typeface="Arial"/>
              </a:rPr>
              <a:t> closer to patients’ home when they need them – right care, right place, right time</a:t>
            </a:r>
            <a:endParaRPr kumimoji="0" lang="en-IE" sz="1800" b="0" i="0" u="none" strike="noStrike" kern="1200" cap="none" spc="0" normalizeH="0" baseline="0" noProof="0" dirty="0" smtClean="0">
              <a:ln>
                <a:noFill/>
              </a:ln>
              <a:solidFill>
                <a:srgbClr val="0061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smtClean="0">
              <a:ln>
                <a:noFill/>
              </a:ln>
              <a:solidFill>
                <a:srgbClr val="0061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6152"/>
              </a:solidFill>
              <a:effectLst/>
              <a:uLnTx/>
              <a:uFillTx/>
              <a:latin typeface="Arial"/>
              <a:ea typeface="+mn-ea"/>
              <a:cs typeface="+mn-cs"/>
            </a:endParaRPr>
          </a:p>
        </p:txBody>
      </p:sp>
      <p:sp>
        <p:nvSpPr>
          <p:cNvPr id="6" name="TextBox 5"/>
          <p:cNvSpPr txBox="1"/>
          <p:nvPr/>
        </p:nvSpPr>
        <p:spPr>
          <a:xfrm>
            <a:off x="7145162" y="98915"/>
            <a:ext cx="4902200" cy="52245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IE" sz="2400" b="1" i="0" u="none" strike="noStrike" kern="1200" cap="none" spc="0" normalizeH="0" baseline="0" noProof="0" dirty="0">
              <a:ln>
                <a:noFill/>
              </a:ln>
              <a:solidFill>
                <a:srgbClr val="FF0000"/>
              </a:solidFill>
              <a:effectLst/>
              <a:uLnTx/>
              <a:uFillTx/>
              <a:latin typeface="Arial"/>
              <a:ea typeface="+mn-ea"/>
              <a:cs typeface="+mn-cs"/>
            </a:endParaRPr>
          </a:p>
        </p:txBody>
      </p:sp>
      <p:pic>
        <p:nvPicPr>
          <p:cNvPr id="3" name="Picture 2"/>
          <p:cNvPicPr>
            <a:picLocks noChangeAspect="1"/>
          </p:cNvPicPr>
          <p:nvPr/>
        </p:nvPicPr>
        <p:blipFill>
          <a:blip r:embed="rId3"/>
          <a:stretch>
            <a:fillRect/>
          </a:stretch>
        </p:blipFill>
        <p:spPr>
          <a:xfrm>
            <a:off x="9132712" y="729930"/>
            <a:ext cx="2914650" cy="4848225"/>
          </a:xfrm>
          <a:prstGeom prst="rect">
            <a:avLst/>
          </a:prstGeom>
        </p:spPr>
      </p:pic>
    </p:spTree>
    <p:extLst>
      <p:ext uri="{BB962C8B-B14F-4D97-AF65-F5344CB8AC3E}">
        <p14:creationId xmlns:p14="http://schemas.microsoft.com/office/powerpoint/2010/main" val="2666084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927A940-FF4B-4CD5-99C3-211F21A98D3A}" type="slidenum">
              <a:rPr lang="en-IE" smtClean="0"/>
              <a:pPr/>
              <a:t>4</a:t>
            </a:fld>
            <a:endParaRPr lang="en-IE" dirty="0"/>
          </a:p>
        </p:txBody>
      </p:sp>
      <p:sp>
        <p:nvSpPr>
          <p:cNvPr id="4" name="Title 3"/>
          <p:cNvSpPr>
            <a:spLocks noGrp="1"/>
          </p:cNvSpPr>
          <p:nvPr>
            <p:ph type="title"/>
          </p:nvPr>
        </p:nvSpPr>
        <p:spPr/>
        <p:txBody>
          <a:bodyPr/>
          <a:lstStyle/>
          <a:p>
            <a:r>
              <a:rPr lang="en-IE" dirty="0" smtClean="0"/>
              <a:t>Benefits of Health Regions </a:t>
            </a:r>
            <a:endParaRPr lang="en-IE" dirty="0"/>
          </a:p>
        </p:txBody>
      </p:sp>
      <p:sp>
        <p:nvSpPr>
          <p:cNvPr id="10" name="TextBox 9"/>
          <p:cNvSpPr txBox="1"/>
          <p:nvPr/>
        </p:nvSpPr>
        <p:spPr>
          <a:xfrm>
            <a:off x="148101" y="1251857"/>
            <a:ext cx="9198429" cy="4524315"/>
          </a:xfrm>
          <a:prstGeom prst="rect">
            <a:avLst/>
          </a:prstGeom>
          <a:noFill/>
        </p:spPr>
        <p:txBody>
          <a:bodyPr wrap="square" rtlCol="0">
            <a:spAutoFit/>
          </a:bodyPr>
          <a:lstStyle/>
          <a:p>
            <a:r>
              <a:rPr lang="en-IE" dirty="0"/>
              <a:t>The overall vision for our national health and social care system is universal </a:t>
            </a:r>
            <a:r>
              <a:rPr lang="en-IE" dirty="0" smtClean="0"/>
              <a:t>healthcare for all, </a:t>
            </a:r>
            <a:r>
              <a:rPr lang="en-IE" dirty="0"/>
              <a:t>ensuring the Sláintecare objective of the right care in the right place at the right time for all. </a:t>
            </a:r>
            <a:endParaRPr lang="en-IE" dirty="0" smtClean="0"/>
          </a:p>
          <a:p>
            <a:endParaRPr lang="en-IE" dirty="0" smtClean="0"/>
          </a:p>
          <a:p>
            <a:r>
              <a:rPr lang="en-IE" b="1" dirty="0" smtClean="0"/>
              <a:t>Health Regions will support:</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smtClean="0"/>
              <a:t>Safe, high-quality, integrated care for all patients. This means one health and social care service designed for the needs of the people and communities in each region.</a:t>
            </a:r>
            <a:br>
              <a:rPr lang="en-IE" dirty="0" smtClean="0"/>
            </a:br>
            <a:endParaRPr lang="en-IE" dirty="0" smtClean="0"/>
          </a:p>
          <a:p>
            <a:pPr marL="285750" indent="-285750">
              <a:buFont typeface="Arial" panose="020B0604020202020204" pitchFamily="34" charset="0"/>
              <a:buChar char="•"/>
            </a:pPr>
            <a:r>
              <a:rPr lang="en-IE" dirty="0" smtClean="0"/>
              <a:t>Aligned hospital and community-based services so that they can work together and deliver more joined-up, co-ordinated care closer to home</a:t>
            </a:r>
            <a:endParaRPr lang="en-IE" dirty="0"/>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r>
              <a:rPr lang="en-IE" dirty="0" smtClean="0"/>
              <a:t>People in accessing the same quality of care no matter where they live, and resources are fairly allocated and accounted for</a:t>
            </a:r>
          </a:p>
          <a:p>
            <a:endParaRPr lang="en-IE" dirty="0"/>
          </a:p>
          <a:p>
            <a:pPr marL="285750" indent="-285750">
              <a:buFont typeface="Arial" panose="020B0604020202020204" pitchFamily="34" charset="0"/>
              <a:buChar char="•"/>
            </a:pPr>
            <a:r>
              <a:rPr lang="en-IE" dirty="0" smtClean="0"/>
              <a:t>Improved </a:t>
            </a:r>
            <a:r>
              <a:rPr lang="en-IE" dirty="0"/>
              <a:t>the health and well-being </a:t>
            </a:r>
            <a:r>
              <a:rPr lang="en-IE" dirty="0" smtClean="0"/>
              <a:t>for </a:t>
            </a:r>
            <a:r>
              <a:rPr lang="en-IE" dirty="0"/>
              <a:t>people in each </a:t>
            </a:r>
            <a:r>
              <a:rPr lang="en-IE" dirty="0" smtClean="0"/>
              <a:t>region</a:t>
            </a:r>
            <a:endParaRPr lang="en-IE" sz="800" dirty="0">
              <a:solidFill>
                <a:srgbClr val="808180"/>
              </a:solidFill>
            </a:endParaRPr>
          </a:p>
        </p:txBody>
      </p:sp>
      <p:sp>
        <p:nvSpPr>
          <p:cNvPr id="6" name="TextBox 5"/>
          <p:cNvSpPr txBox="1"/>
          <p:nvPr/>
        </p:nvSpPr>
        <p:spPr>
          <a:xfrm>
            <a:off x="7145162" y="98915"/>
            <a:ext cx="4902200" cy="522451"/>
          </a:xfrm>
          <a:prstGeom prst="rect">
            <a:avLst/>
          </a:prstGeom>
          <a:solidFill>
            <a:schemeClr val="bg1"/>
          </a:solidFill>
        </p:spPr>
        <p:txBody>
          <a:bodyPr wrap="square" rtlCol="0">
            <a:spAutoFit/>
          </a:bodyPr>
          <a:lstStyle/>
          <a:p>
            <a:pPr algn="ctr">
              <a:lnSpc>
                <a:spcPct val="130000"/>
              </a:lnSpc>
            </a:pPr>
            <a:endParaRPr lang="en-IE" sz="2400" b="1" dirty="0">
              <a:solidFill>
                <a:srgbClr val="FF0000"/>
              </a:solidFill>
            </a:endParaRPr>
          </a:p>
        </p:txBody>
      </p:sp>
      <p:pic>
        <p:nvPicPr>
          <p:cNvPr id="7" name="Picture 6"/>
          <p:cNvPicPr>
            <a:picLocks noChangeAspect="1"/>
          </p:cNvPicPr>
          <p:nvPr/>
        </p:nvPicPr>
        <p:blipFill>
          <a:blip r:embed="rId3"/>
          <a:stretch>
            <a:fillRect/>
          </a:stretch>
        </p:blipFill>
        <p:spPr>
          <a:xfrm>
            <a:off x="9319435" y="1251857"/>
            <a:ext cx="2727927" cy="3205779"/>
          </a:xfrm>
          <a:prstGeom prst="rect">
            <a:avLst/>
          </a:prstGeom>
        </p:spPr>
      </p:pic>
    </p:spTree>
    <p:extLst>
      <p:ext uri="{BB962C8B-B14F-4D97-AF65-F5344CB8AC3E}">
        <p14:creationId xmlns:p14="http://schemas.microsoft.com/office/powerpoint/2010/main" val="4234346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7A940-FF4B-4CD5-99C3-211F21A98D3A}" type="slidenum">
              <a:rPr kumimoji="0" lang="en-IE" sz="1333" b="1" i="0" u="none" strike="noStrike" kern="1200" cap="none" spc="0" normalizeH="0" baseline="0" noProof="0" smtClean="0">
                <a:ln>
                  <a:noFill/>
                </a:ln>
                <a:solidFill>
                  <a:srgbClr val="006152"/>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E" sz="1333" b="1" i="0" u="none" strike="noStrike" kern="1200" cap="none" spc="0" normalizeH="0" baseline="0" noProof="0" dirty="0">
              <a:ln>
                <a:noFill/>
              </a:ln>
              <a:solidFill>
                <a:srgbClr val="006152"/>
              </a:solidFill>
              <a:effectLst/>
              <a:uLnTx/>
              <a:uFillTx/>
              <a:latin typeface="Arial" panose="020B0604020202020204" pitchFamily="34" charset="0"/>
              <a:ea typeface="+mn-ea"/>
              <a:cs typeface="+mn-cs"/>
            </a:endParaRPr>
          </a:p>
        </p:txBody>
      </p:sp>
      <p:sp>
        <p:nvSpPr>
          <p:cNvPr id="4" name="Title 3"/>
          <p:cNvSpPr>
            <a:spLocks noGrp="1"/>
          </p:cNvSpPr>
          <p:nvPr>
            <p:ph type="title"/>
          </p:nvPr>
        </p:nvSpPr>
        <p:spPr>
          <a:xfrm>
            <a:off x="162497" y="181018"/>
            <a:ext cx="9356011" cy="486608"/>
          </a:xfrm>
        </p:spPr>
        <p:txBody>
          <a:bodyPr>
            <a:normAutofit/>
          </a:bodyPr>
          <a:lstStyle/>
          <a:p>
            <a:r>
              <a:rPr lang="en-IE" sz="2400" dirty="0">
                <a:solidFill>
                  <a:srgbClr val="007463"/>
                </a:solidFill>
                <a:latin typeface="Arial" panose="020B0604020202020204" pitchFamily="34" charset="0"/>
                <a:cs typeface="Arial" panose="020B0604020202020204" pitchFamily="34" charset="0"/>
              </a:rPr>
              <a:t>CHOs and HGs to Health Regions</a:t>
            </a:r>
            <a:endParaRPr lang="en-IE" sz="2400" dirty="0"/>
          </a:p>
        </p:txBody>
      </p:sp>
      <p:sp>
        <p:nvSpPr>
          <p:cNvPr id="6" name="Title 1">
            <a:extLst>
              <a:ext uri="{FF2B5EF4-FFF2-40B4-BE49-F238E27FC236}">
                <a16:creationId xmlns:a16="http://schemas.microsoft.com/office/drawing/2014/main" id="{A4538BF9-4124-4477-9892-F9DC115BB312}"/>
              </a:ext>
            </a:extLst>
          </p:cNvPr>
          <p:cNvSpPr txBox="1">
            <a:spLocks/>
          </p:cNvSpPr>
          <p:nvPr/>
        </p:nvSpPr>
        <p:spPr>
          <a:xfrm>
            <a:off x="286109" y="903319"/>
            <a:ext cx="4413711" cy="595189"/>
          </a:xfrm>
          <a:prstGeom prst="rect">
            <a:avLst/>
          </a:prstGeom>
        </p:spPr>
        <p:txBody>
          <a:bodyPr vert="horz" lIns="68580" tIns="34290" rIns="68580" bIns="34290" rtlCol="0" anchor="ctr">
            <a:noAutofit/>
          </a:bodyPr>
          <a:lstStyle>
            <a:lvl1pPr algn="l" defTabSz="609438" rtl="0" eaLnBrk="1" latinLnBrk="0" hangingPunct="1">
              <a:spcBef>
                <a:spcPct val="0"/>
              </a:spcBef>
              <a:buNone/>
              <a:defRPr kumimoji="0" lang="en-GB" sz="2200" b="1" i="0" u="none" strike="noStrike" kern="1200" cap="none" spc="0" normalizeH="0" baseline="0">
                <a:ln>
                  <a:noFill/>
                </a:ln>
                <a:solidFill>
                  <a:schemeClr val="tx1"/>
                </a:solidFill>
                <a:effectLst/>
                <a:uLnTx/>
                <a:uFillTx/>
                <a:latin typeface="Arial"/>
                <a:ea typeface="+mn-ea"/>
                <a:cs typeface="+mn-cs"/>
              </a:defRPr>
            </a:lvl1pPr>
          </a:lstStyle>
          <a:p>
            <a:pPr marL="0" marR="0" lvl="0" indent="0" algn="l" defTabSz="457079" rtl="0" eaLnBrk="1" fontAlgn="auto" latinLnBrk="0" hangingPunct="1">
              <a:lnSpc>
                <a:spcPct val="100000"/>
              </a:lnSpc>
              <a:spcBef>
                <a:spcPct val="0"/>
              </a:spcBef>
              <a:spcAft>
                <a:spcPts val="0"/>
              </a:spcAft>
              <a:buClrTx/>
              <a:buSzTx/>
              <a:buFontTx/>
              <a:buNone/>
              <a:tabLst/>
              <a:defRPr/>
            </a:pPr>
            <a:r>
              <a:rPr kumimoji="0" lang="en-IE" sz="1800" b="1" i="0" u="none" strike="noStrike" kern="1200" cap="none" spc="0" normalizeH="0" baseline="0" noProof="0" dirty="0">
                <a:ln>
                  <a:noFill/>
                </a:ln>
                <a:solidFill>
                  <a:srgbClr val="007463"/>
                </a:solidFill>
                <a:effectLst/>
                <a:uLnTx/>
                <a:uFillTx/>
                <a:latin typeface="Arial"/>
                <a:ea typeface="+mn-ea"/>
                <a:cs typeface="+mn-cs"/>
              </a:rPr>
              <a:t>Community Health Organisations</a:t>
            </a:r>
          </a:p>
        </p:txBody>
      </p:sp>
      <p:sp>
        <p:nvSpPr>
          <p:cNvPr id="7" name="Title 1">
            <a:extLst>
              <a:ext uri="{FF2B5EF4-FFF2-40B4-BE49-F238E27FC236}">
                <a16:creationId xmlns:a16="http://schemas.microsoft.com/office/drawing/2014/main" id="{DFDBBC75-D7BF-4184-B9FD-3D86FA2F3DF6}"/>
              </a:ext>
            </a:extLst>
          </p:cNvPr>
          <p:cNvSpPr txBox="1">
            <a:spLocks/>
          </p:cNvSpPr>
          <p:nvPr/>
        </p:nvSpPr>
        <p:spPr>
          <a:xfrm>
            <a:off x="4733302" y="892451"/>
            <a:ext cx="2526891" cy="595188"/>
          </a:xfrm>
          <a:prstGeom prst="rect">
            <a:avLst/>
          </a:prstGeom>
        </p:spPr>
        <p:txBody>
          <a:bodyPr vert="horz" lIns="68580" tIns="34290" rIns="68580" bIns="34290" rtlCol="0" anchor="ctr">
            <a:normAutofit/>
          </a:bodyPr>
          <a:lstStyle>
            <a:lvl1pPr algn="l" defTabSz="609438" rtl="0" eaLnBrk="1" latinLnBrk="0" hangingPunct="1">
              <a:spcBef>
                <a:spcPct val="0"/>
              </a:spcBef>
              <a:buNone/>
              <a:defRPr kumimoji="0" lang="en-GB" sz="2200" b="1" i="0" u="none" strike="noStrike" kern="1200" cap="none" spc="0" normalizeH="0" baseline="0">
                <a:ln>
                  <a:noFill/>
                </a:ln>
                <a:solidFill>
                  <a:schemeClr val="tx1"/>
                </a:solidFill>
                <a:effectLst/>
                <a:uLnTx/>
                <a:uFillTx/>
                <a:latin typeface="Arial"/>
                <a:ea typeface="+mn-ea"/>
                <a:cs typeface="+mn-cs"/>
              </a:defRPr>
            </a:lvl1pPr>
          </a:lstStyle>
          <a:p>
            <a:pPr marL="0" marR="0" lvl="0" indent="0" algn="l" defTabSz="457079" rtl="0" eaLnBrk="1" fontAlgn="auto" latinLnBrk="0" hangingPunct="1">
              <a:lnSpc>
                <a:spcPct val="100000"/>
              </a:lnSpc>
              <a:spcBef>
                <a:spcPct val="0"/>
              </a:spcBef>
              <a:spcAft>
                <a:spcPts val="0"/>
              </a:spcAft>
              <a:buClrTx/>
              <a:buSzTx/>
              <a:buFontTx/>
              <a:buNone/>
              <a:tabLst/>
              <a:defRPr/>
            </a:pPr>
            <a:r>
              <a:rPr kumimoji="0" lang="en-IE" sz="1800" b="1" i="0" u="none" strike="noStrike" kern="1200" cap="none" spc="0" normalizeH="0" baseline="0" noProof="0" dirty="0">
                <a:ln>
                  <a:noFill/>
                </a:ln>
                <a:solidFill>
                  <a:srgbClr val="007463"/>
                </a:solidFill>
                <a:effectLst/>
                <a:uLnTx/>
                <a:uFillTx/>
                <a:latin typeface="Arial"/>
                <a:ea typeface="+mn-ea"/>
                <a:cs typeface="+mn-cs"/>
              </a:rPr>
              <a:t>Hospital Groups</a:t>
            </a:r>
          </a:p>
        </p:txBody>
      </p:sp>
      <p:pic>
        <p:nvPicPr>
          <p:cNvPr id="8" name="Picture 7"/>
          <p:cNvPicPr>
            <a:picLocks noChangeAspect="1"/>
          </p:cNvPicPr>
          <p:nvPr/>
        </p:nvPicPr>
        <p:blipFill rotWithShape="1">
          <a:blip r:embed="rId3"/>
          <a:srcRect l="60966" t="20133" r="28396" b="71151"/>
          <a:stretch/>
        </p:blipFill>
        <p:spPr>
          <a:xfrm>
            <a:off x="8577981" y="885244"/>
            <a:ext cx="2470605" cy="595188"/>
          </a:xfrm>
          <a:prstGeom prst="rect">
            <a:avLst/>
          </a:prstGeom>
        </p:spPr>
      </p:pic>
      <p:pic>
        <p:nvPicPr>
          <p:cNvPr id="9" name="Picture 8">
            <a:extLst>
              <a:ext uri="{FF2B5EF4-FFF2-40B4-BE49-F238E27FC236}">
                <a16:creationId xmlns:a16="http://schemas.microsoft.com/office/drawing/2014/main" id="{0060F56A-9C99-463F-831C-077B920D841C}"/>
              </a:ext>
            </a:extLst>
          </p:cNvPr>
          <p:cNvPicPr>
            <a:picLocks noChangeAspect="1"/>
          </p:cNvPicPr>
          <p:nvPr/>
        </p:nvPicPr>
        <p:blipFill rotWithShape="1">
          <a:blip r:embed="rId4"/>
          <a:srcRect r="2133" b="1701"/>
          <a:stretch/>
        </p:blipFill>
        <p:spPr>
          <a:xfrm>
            <a:off x="162497" y="1720643"/>
            <a:ext cx="3273173" cy="4619532"/>
          </a:xfrm>
          <a:prstGeom prst="rect">
            <a:avLst/>
          </a:prstGeom>
        </p:spPr>
      </p:pic>
      <p:pic>
        <p:nvPicPr>
          <p:cNvPr id="10" name="Picture 9" descr="Map&#10;&#10;Description automatically generated">
            <a:extLst>
              <a:ext uri="{FF2B5EF4-FFF2-40B4-BE49-F238E27FC236}">
                <a16:creationId xmlns:a16="http://schemas.microsoft.com/office/drawing/2014/main" id="{BAA211EE-5CC9-401F-BECA-D0F3240622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6861" y="1720643"/>
            <a:ext cx="3111694" cy="4660383"/>
          </a:xfrm>
          <a:prstGeom prst="rect">
            <a:avLst/>
          </a:prstGeom>
        </p:spPr>
      </p:pic>
      <p:sp>
        <p:nvSpPr>
          <p:cNvPr id="12" name="Plus Sign 7">
            <a:extLst>
              <a:ext uri="{FF2B5EF4-FFF2-40B4-BE49-F238E27FC236}">
                <a16:creationId xmlns:a16="http://schemas.microsoft.com/office/drawing/2014/main" id="{257F7A1B-F3EA-4C6F-9952-5B7977A7A05B}"/>
              </a:ext>
            </a:extLst>
          </p:cNvPr>
          <p:cNvSpPr/>
          <p:nvPr/>
        </p:nvSpPr>
        <p:spPr>
          <a:xfrm>
            <a:off x="3254478" y="3569110"/>
            <a:ext cx="752384" cy="638720"/>
          </a:xfrm>
          <a:prstGeom prst="mathPlus">
            <a:avLst/>
          </a:prstGeom>
          <a:solidFill>
            <a:srgbClr val="007463"/>
          </a:solidFill>
          <a:ln w="6350" cap="flat" cmpd="sng" algn="ctr">
            <a:solidFill>
              <a:srgbClr val="007463"/>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E"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Arrow: Right 2">
            <a:extLst>
              <a:ext uri="{FF2B5EF4-FFF2-40B4-BE49-F238E27FC236}">
                <a16:creationId xmlns:a16="http://schemas.microsoft.com/office/drawing/2014/main" id="{E6BDF53A-A23D-4047-9621-AA204FA7043C}"/>
              </a:ext>
            </a:extLst>
          </p:cNvPr>
          <p:cNvSpPr/>
          <p:nvPr/>
        </p:nvSpPr>
        <p:spPr>
          <a:xfrm>
            <a:off x="7260193" y="3569110"/>
            <a:ext cx="890749" cy="638720"/>
          </a:xfrm>
          <a:prstGeom prst="rightArrow">
            <a:avLst/>
          </a:prstGeom>
          <a:solidFill>
            <a:srgbClr val="007463"/>
          </a:solidFill>
          <a:ln w="12700" cap="flat" cmpd="sng" algn="ctr">
            <a:solidFill>
              <a:srgbClr val="00746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350" b="0" i="0" u="none" strike="noStrike" kern="0" cap="none" spc="0" normalizeH="0" baseline="0" noProof="0" dirty="0">
              <a:ln>
                <a:noFill/>
              </a:ln>
              <a:solidFill>
                <a:srgbClr val="3A6A63"/>
              </a:solidFill>
              <a:effectLst/>
              <a:uLnTx/>
              <a:uFillTx/>
              <a:latin typeface="Calibri" panose="020F0502020204030204"/>
              <a:ea typeface="+mn-ea"/>
              <a:cs typeface="+mn-cs"/>
            </a:endParaRPr>
          </a:p>
        </p:txBody>
      </p:sp>
      <p:sp>
        <p:nvSpPr>
          <p:cNvPr id="14" name="Title 3"/>
          <p:cNvSpPr txBox="1">
            <a:spLocks/>
          </p:cNvSpPr>
          <p:nvPr/>
        </p:nvSpPr>
        <p:spPr>
          <a:xfrm>
            <a:off x="8396748" y="33198"/>
            <a:ext cx="3706811" cy="310931"/>
          </a:xfrm>
          <a:prstGeom prst="rect">
            <a:avLst/>
          </a:prstGeom>
          <a:solidFill>
            <a:schemeClr val="bg1"/>
          </a:solidFill>
        </p:spPr>
        <p:txBody>
          <a:bodyPr vert="horz" lIns="91440" tIns="45720" rIns="91440" bIns="45720" rtlCol="0" anchor="ctr">
            <a:normAutofit fontScale="70000" lnSpcReduction="20000"/>
          </a:bodyPr>
          <a:lstStyle>
            <a:lvl1pPr algn="l" defTabSz="609453" rtl="0" eaLnBrk="1" latinLnBrk="0" hangingPunct="1">
              <a:spcBef>
                <a:spcPct val="0"/>
              </a:spcBef>
              <a:buNone/>
              <a:defRPr kumimoji="0" lang="en-GB" sz="2200" b="1" i="0" u="none" strike="noStrike" kern="1200" cap="none" spc="0" normalizeH="0" baseline="0" dirty="0">
                <a:ln>
                  <a:noFill/>
                </a:ln>
                <a:solidFill>
                  <a:schemeClr val="tx1"/>
                </a:solidFill>
                <a:effectLst/>
                <a:uLnTx/>
                <a:uFillTx/>
                <a:latin typeface="Arial"/>
                <a:ea typeface="+mn-ea"/>
                <a:cs typeface="+mn-cs"/>
              </a:defRPr>
            </a:lvl1pPr>
          </a:lstStyle>
          <a:p>
            <a:pPr marL="0" marR="0" lvl="0" indent="0" algn="l" defTabSz="609453" rtl="0" eaLnBrk="1" fontAlgn="auto" latinLnBrk="0" hangingPunct="1">
              <a:lnSpc>
                <a:spcPct val="100000"/>
              </a:lnSpc>
              <a:spcBef>
                <a:spcPct val="0"/>
              </a:spcBef>
              <a:spcAft>
                <a:spcPts val="0"/>
              </a:spcAft>
              <a:buClrTx/>
              <a:buSzTx/>
              <a:buFontTx/>
              <a:buNone/>
              <a:tabLst/>
              <a:defRPr/>
            </a:pPr>
            <a:endParaRPr kumimoji="0" lang="en-IE" sz="2400" b="1" i="0" u="none" strike="noStrike" kern="1200" cap="none" spc="0" normalizeH="0" baseline="0" noProof="0" dirty="0">
              <a:ln>
                <a:noFill/>
              </a:ln>
              <a:solidFill>
                <a:srgbClr val="006152"/>
              </a:solidFill>
              <a:effectLst/>
              <a:uLnTx/>
              <a:uFillTx/>
              <a:latin typeface="Arial"/>
              <a:ea typeface="+mn-ea"/>
              <a:cs typeface="+mn-cs"/>
            </a:endParaRPr>
          </a:p>
        </p:txBody>
      </p:sp>
      <p:pic>
        <p:nvPicPr>
          <p:cNvPr id="15" name="Picture 14"/>
          <p:cNvPicPr>
            <a:picLocks noChangeAspect="1"/>
          </p:cNvPicPr>
          <p:nvPr/>
        </p:nvPicPr>
        <p:blipFill>
          <a:blip r:embed="rId6"/>
          <a:stretch>
            <a:fillRect/>
          </a:stretch>
        </p:blipFill>
        <p:spPr>
          <a:xfrm>
            <a:off x="8150942" y="1634787"/>
            <a:ext cx="3835501" cy="4507366"/>
          </a:xfrm>
          <a:prstGeom prst="rect">
            <a:avLst/>
          </a:prstGeom>
        </p:spPr>
      </p:pic>
      <p:sp>
        <p:nvSpPr>
          <p:cNvPr id="3" name="Rectangle 2"/>
          <p:cNvSpPr/>
          <p:nvPr/>
        </p:nvSpPr>
        <p:spPr>
          <a:xfrm>
            <a:off x="814609" y="6429364"/>
            <a:ext cx="10832950" cy="307777"/>
          </a:xfrm>
          <a:prstGeom prst="rect">
            <a:avLst/>
          </a:prstGeom>
        </p:spPr>
        <p:txBody>
          <a:bodyPr wrap="square">
            <a:spAutoFit/>
          </a:bodyPr>
          <a:lstStyle/>
          <a:p>
            <a:r>
              <a:rPr lang="en-IE" sz="1400" dirty="0" smtClean="0"/>
              <a:t>Find more information about Health Regions </a:t>
            </a:r>
            <a:r>
              <a:rPr lang="en-IE" sz="1400" dirty="0"/>
              <a:t>on a new “About the HSE” </a:t>
            </a:r>
            <a:r>
              <a:rPr lang="en-IE" sz="1400" dirty="0" smtClean="0"/>
              <a:t>website: </a:t>
            </a:r>
            <a:r>
              <a:rPr lang="en-IE" sz="1400" dirty="0" smtClean="0">
                <a:hlinkClick r:id="rId7" tooltip="https://about.hse.ie/health-regions/"/>
              </a:rPr>
              <a:t>https</a:t>
            </a:r>
            <a:r>
              <a:rPr lang="en-IE" sz="1400" dirty="0">
                <a:hlinkClick r:id="rId7" tooltip="https://about.hse.ie/health-regions/"/>
              </a:rPr>
              <a:t>://about.hse.ie/health-regions/</a:t>
            </a:r>
            <a:endParaRPr lang="en-IE" sz="1400" dirty="0"/>
          </a:p>
        </p:txBody>
      </p:sp>
    </p:spTree>
    <p:extLst>
      <p:ext uri="{BB962C8B-B14F-4D97-AF65-F5344CB8AC3E}">
        <p14:creationId xmlns:p14="http://schemas.microsoft.com/office/powerpoint/2010/main" val="2648828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stretch>
            <a:fillRect/>
          </a:stretch>
        </p:blipFill>
        <p:spPr>
          <a:xfrm>
            <a:off x="3789769" y="1049368"/>
            <a:ext cx="3835501" cy="4507366"/>
          </a:xfrm>
          <a:prstGeom prst="rect">
            <a:avLst/>
          </a:prstGeom>
        </p:spPr>
      </p:pic>
      <p:sp>
        <p:nvSpPr>
          <p:cNvPr id="4" name="Title 3"/>
          <p:cNvSpPr>
            <a:spLocks noGrp="1"/>
          </p:cNvSpPr>
          <p:nvPr>
            <p:ph type="title"/>
          </p:nvPr>
        </p:nvSpPr>
        <p:spPr/>
        <p:txBody>
          <a:bodyPr>
            <a:noAutofit/>
          </a:bodyPr>
          <a:lstStyle/>
          <a:p>
            <a:r>
              <a:rPr lang="en-IE" sz="3000" dirty="0" smtClean="0">
                <a:cs typeface="Calibri" panose="020F0502020204030204" pitchFamily="34" charset="0"/>
              </a:rPr>
              <a:t>Health Regions - Objectives</a:t>
            </a:r>
            <a:endParaRPr lang="en-IE" sz="3000" dirty="0">
              <a:cs typeface="Calibri" panose="020F0502020204030204" pitchFamily="34" charset="0"/>
            </a:endParaRPr>
          </a:p>
        </p:txBody>
      </p:sp>
      <p:sp>
        <p:nvSpPr>
          <p:cNvPr id="3" name="TextBox 2">
            <a:extLst>
              <a:ext uri="{FF2B5EF4-FFF2-40B4-BE49-F238E27FC236}">
                <a16:creationId xmlns:a16="http://schemas.microsoft.com/office/drawing/2014/main" id="{A93C583C-8D48-906A-0541-0FEFB27EC333}"/>
              </a:ext>
            </a:extLst>
          </p:cNvPr>
          <p:cNvSpPr txBox="1"/>
          <p:nvPr/>
        </p:nvSpPr>
        <p:spPr>
          <a:xfrm>
            <a:off x="3291564" y="5590251"/>
            <a:ext cx="5032941" cy="1077218"/>
          </a:xfrm>
          <a:prstGeom prst="rect">
            <a:avLst/>
          </a:prstGeom>
          <a:noFill/>
        </p:spPr>
        <p:txBody>
          <a:bodyPr wrap="square" rtlCol="0">
            <a:spAutoFit/>
          </a:bodyPr>
          <a:lstStyle/>
          <a:p>
            <a:pPr marL="180000" indent="-540000" defTabSz="914400" hangingPunct="1">
              <a:defRPr/>
            </a:pPr>
            <a:r>
              <a:rPr lang="en-GB" sz="1600" kern="1200" dirty="0">
                <a:solidFill>
                  <a:srgbClr val="006858"/>
                </a:solidFill>
                <a:latin typeface="Bierstadt" panose="020B0004020202020204" pitchFamily="34" charset="0"/>
                <a:ea typeface="+mn-ea"/>
                <a:cs typeface="Arial" panose="020B0604020202020204" pitchFamily="34" charset="0"/>
              </a:rPr>
              <a:t>5. Run an </a:t>
            </a:r>
            <a:r>
              <a:rPr lang="en-GB" sz="1600" b="1" kern="1200" dirty="0">
                <a:solidFill>
                  <a:srgbClr val="006858"/>
                </a:solidFill>
                <a:latin typeface="Bierstadt" panose="020B0004020202020204" pitchFamily="34" charset="0"/>
                <a:ea typeface="+mn-ea"/>
                <a:cs typeface="Arial" panose="020B0604020202020204" pitchFamily="34" charset="0"/>
              </a:rPr>
              <a:t>efficient</a:t>
            </a:r>
            <a:r>
              <a:rPr lang="en-GB" sz="1600" kern="1200" dirty="0">
                <a:solidFill>
                  <a:srgbClr val="006858"/>
                </a:solidFill>
                <a:latin typeface="Bierstadt" panose="020B0004020202020204" pitchFamily="34" charset="0"/>
                <a:ea typeface="+mn-ea"/>
                <a:cs typeface="Arial" panose="020B0604020202020204" pitchFamily="34" charset="0"/>
              </a:rPr>
              <a:t>,</a:t>
            </a:r>
            <a:r>
              <a:rPr lang="en-GB" sz="1600" b="1" kern="1200" dirty="0">
                <a:solidFill>
                  <a:srgbClr val="006858"/>
                </a:solidFill>
                <a:latin typeface="Bierstadt" panose="020B0004020202020204" pitchFamily="34" charset="0"/>
                <a:ea typeface="+mn-ea"/>
                <a:cs typeface="Arial" panose="020B0604020202020204" pitchFamily="34" charset="0"/>
              </a:rPr>
              <a:t> highly productive</a:t>
            </a:r>
            <a:r>
              <a:rPr lang="en-GB" sz="1600" kern="1200" dirty="0">
                <a:solidFill>
                  <a:srgbClr val="006858"/>
                </a:solidFill>
                <a:latin typeface="Bierstadt" panose="020B0004020202020204" pitchFamily="34" charset="0"/>
                <a:ea typeface="+mn-ea"/>
                <a:cs typeface="Arial" panose="020B0604020202020204" pitchFamily="34" charset="0"/>
              </a:rPr>
              <a:t>,</a:t>
            </a:r>
            <a:r>
              <a:rPr lang="en-GB" sz="1600" b="1" kern="1200" dirty="0">
                <a:solidFill>
                  <a:srgbClr val="006858"/>
                </a:solidFill>
                <a:latin typeface="Bierstadt" panose="020B0004020202020204" pitchFamily="34" charset="0"/>
                <a:ea typeface="+mn-ea"/>
                <a:cs typeface="Arial" panose="020B0604020202020204" pitchFamily="34" charset="0"/>
              </a:rPr>
              <a:t> </a:t>
            </a:r>
            <a:r>
              <a:rPr lang="en-GB" sz="1600" kern="1200" dirty="0">
                <a:solidFill>
                  <a:srgbClr val="006858"/>
                </a:solidFill>
                <a:latin typeface="Bierstadt" panose="020B0004020202020204" pitchFamily="34" charset="0"/>
                <a:ea typeface="+mn-ea"/>
                <a:cs typeface="Arial" panose="020B0604020202020204" pitchFamily="34" charset="0"/>
              </a:rPr>
              <a:t>and</a:t>
            </a:r>
            <a:r>
              <a:rPr lang="en-GB" sz="1600" b="1" kern="1200" dirty="0">
                <a:solidFill>
                  <a:srgbClr val="006858"/>
                </a:solidFill>
                <a:latin typeface="Bierstadt" panose="020B0004020202020204" pitchFamily="34" charset="0"/>
                <a:ea typeface="+mn-ea"/>
                <a:cs typeface="Arial" panose="020B0604020202020204" pitchFamily="34" charset="0"/>
              </a:rPr>
              <a:t> transparent </a:t>
            </a:r>
            <a:r>
              <a:rPr lang="en-GB" sz="1600" kern="1200" dirty="0">
                <a:solidFill>
                  <a:srgbClr val="006858"/>
                </a:solidFill>
                <a:latin typeface="Bierstadt" panose="020B0004020202020204" pitchFamily="34" charset="0"/>
                <a:ea typeface="+mn-ea"/>
                <a:cs typeface="Arial" panose="020B0604020202020204" pitchFamily="34" charset="0"/>
              </a:rPr>
              <a:t>health and social care service with aligned incentives to provide people with </a:t>
            </a:r>
            <a:r>
              <a:rPr lang="en-GB" sz="1600" b="1" kern="1200" dirty="0">
                <a:solidFill>
                  <a:srgbClr val="006858"/>
                </a:solidFill>
                <a:latin typeface="Bierstadt" panose="020B0004020202020204" pitchFamily="34" charset="0"/>
                <a:ea typeface="+mn-ea"/>
                <a:cs typeface="Arial" panose="020B0604020202020204" pitchFamily="34" charset="0"/>
              </a:rPr>
              <a:t>timely access</a:t>
            </a:r>
            <a:r>
              <a:rPr lang="en-GB" sz="1600" kern="1200" dirty="0">
                <a:solidFill>
                  <a:srgbClr val="006858"/>
                </a:solidFill>
                <a:latin typeface="Bierstadt" panose="020B0004020202020204" pitchFamily="34" charset="0"/>
                <a:ea typeface="+mn-ea"/>
                <a:cs typeface="Arial" panose="020B0604020202020204" pitchFamily="34" charset="0"/>
              </a:rPr>
              <a:t> to </a:t>
            </a:r>
            <a:r>
              <a:rPr lang="en-GB" sz="1600" b="1" kern="1200" dirty="0">
                <a:solidFill>
                  <a:srgbClr val="006858"/>
                </a:solidFill>
                <a:latin typeface="Bierstadt" panose="020B0004020202020204" pitchFamily="34" charset="0"/>
                <a:ea typeface="+mn-ea"/>
                <a:cs typeface="Arial" panose="020B0604020202020204" pitchFamily="34" charset="0"/>
              </a:rPr>
              <a:t>safe</a:t>
            </a:r>
            <a:r>
              <a:rPr lang="en-GB" sz="1600" kern="1200" dirty="0">
                <a:solidFill>
                  <a:srgbClr val="006858"/>
                </a:solidFill>
                <a:latin typeface="Bierstadt" panose="020B0004020202020204" pitchFamily="34" charset="0"/>
                <a:ea typeface="+mn-ea"/>
                <a:cs typeface="Arial" panose="020B0604020202020204" pitchFamily="34" charset="0"/>
              </a:rPr>
              <a:t>, </a:t>
            </a:r>
            <a:r>
              <a:rPr lang="en-GB" sz="1600" b="1" kern="1200" dirty="0">
                <a:solidFill>
                  <a:srgbClr val="006858"/>
                </a:solidFill>
                <a:latin typeface="Bierstadt" panose="020B0004020202020204" pitchFamily="34" charset="0"/>
                <a:ea typeface="+mn-ea"/>
                <a:cs typeface="Arial" panose="020B0604020202020204" pitchFamily="34" charset="0"/>
              </a:rPr>
              <a:t>high-quality</a:t>
            </a:r>
            <a:r>
              <a:rPr lang="en-GB" sz="1600" kern="1200" dirty="0">
                <a:solidFill>
                  <a:srgbClr val="006858"/>
                </a:solidFill>
                <a:latin typeface="Bierstadt" panose="020B0004020202020204" pitchFamily="34" charset="0"/>
                <a:ea typeface="+mn-ea"/>
                <a:cs typeface="Arial" panose="020B0604020202020204" pitchFamily="34" charset="0"/>
              </a:rPr>
              <a:t>, </a:t>
            </a:r>
            <a:r>
              <a:rPr lang="en-GB" sz="1600" b="1" kern="1200" dirty="0">
                <a:solidFill>
                  <a:srgbClr val="006858"/>
                </a:solidFill>
                <a:latin typeface="Bierstadt" panose="020B0004020202020204" pitchFamily="34" charset="0"/>
                <a:ea typeface="+mn-ea"/>
                <a:cs typeface="Arial" panose="020B0604020202020204" pitchFamily="34" charset="0"/>
              </a:rPr>
              <a:t>integrated care</a:t>
            </a:r>
          </a:p>
        </p:txBody>
      </p:sp>
      <p:sp>
        <p:nvSpPr>
          <p:cNvPr id="17" name="TextBox 16">
            <a:extLst>
              <a:ext uri="{FF2B5EF4-FFF2-40B4-BE49-F238E27FC236}">
                <a16:creationId xmlns:a16="http://schemas.microsoft.com/office/drawing/2014/main" id="{7DC57346-A180-1069-7F35-21348D80A962}"/>
              </a:ext>
            </a:extLst>
          </p:cNvPr>
          <p:cNvSpPr txBox="1"/>
          <p:nvPr/>
        </p:nvSpPr>
        <p:spPr>
          <a:xfrm>
            <a:off x="8555249" y="4081554"/>
            <a:ext cx="3601398" cy="1323439"/>
          </a:xfrm>
          <a:prstGeom prst="rect">
            <a:avLst/>
          </a:prstGeom>
          <a:noFill/>
        </p:spPr>
        <p:txBody>
          <a:bodyPr wrap="square" rtlCol="0">
            <a:spAutoFit/>
          </a:bodyPr>
          <a:lstStyle/>
          <a:p>
            <a:pPr marL="180000" indent="-540000" algn="l" defTabSz="914400" hangingPunct="1">
              <a:defRPr/>
            </a:pPr>
            <a:r>
              <a:rPr lang="en-GB" sz="1600" kern="1200" dirty="0">
                <a:solidFill>
                  <a:srgbClr val="006858"/>
                </a:solidFill>
                <a:latin typeface="Bierstadt" panose="020B0004020202020204" pitchFamily="34" charset="0"/>
                <a:ea typeface="+mn-ea"/>
                <a:cs typeface="Arial" panose="020B0604020202020204" pitchFamily="34" charset="0"/>
              </a:rPr>
              <a:t>4. Improve equitable regional investment and balance </a:t>
            </a:r>
            <a:r>
              <a:rPr lang="en-GB" sz="1600" b="1" kern="1200" dirty="0">
                <a:solidFill>
                  <a:srgbClr val="006858"/>
                </a:solidFill>
                <a:latin typeface="Bierstadt" panose="020B0004020202020204" pitchFamily="34" charset="0"/>
                <a:ea typeface="+mn-ea"/>
                <a:cs typeface="Arial" panose="020B0604020202020204" pitchFamily="34" charset="0"/>
              </a:rPr>
              <a:t>national consistency</a:t>
            </a:r>
            <a:r>
              <a:rPr lang="en-GB" sz="1600" kern="1200" dirty="0">
                <a:solidFill>
                  <a:srgbClr val="006858"/>
                </a:solidFill>
                <a:latin typeface="Bierstadt" panose="020B0004020202020204" pitchFamily="34" charset="0"/>
                <a:ea typeface="+mn-ea"/>
                <a:cs typeface="Arial" panose="020B0604020202020204" pitchFamily="34" charset="0"/>
              </a:rPr>
              <a:t> with appropriate </a:t>
            </a:r>
            <a:r>
              <a:rPr lang="en-GB" sz="1600" b="1" kern="1200" dirty="0">
                <a:solidFill>
                  <a:srgbClr val="006858"/>
                </a:solidFill>
                <a:latin typeface="Bierstadt" panose="020B0004020202020204" pitchFamily="34" charset="0"/>
                <a:ea typeface="+mn-ea"/>
                <a:cs typeface="Arial" panose="020B0604020202020204" pitchFamily="34" charset="0"/>
              </a:rPr>
              <a:t>local autonomy</a:t>
            </a:r>
            <a:r>
              <a:rPr lang="en-GB" sz="1600" kern="1200" dirty="0">
                <a:solidFill>
                  <a:srgbClr val="006858"/>
                </a:solidFill>
                <a:latin typeface="Bierstadt" panose="020B0004020202020204" pitchFamily="34" charset="0"/>
                <a:ea typeface="+mn-ea"/>
                <a:cs typeface="Arial" panose="020B0604020202020204" pitchFamily="34" charset="0"/>
              </a:rPr>
              <a:t> to maintain consistent quality of care across the country</a:t>
            </a:r>
          </a:p>
        </p:txBody>
      </p:sp>
      <p:sp>
        <p:nvSpPr>
          <p:cNvPr id="32" name="TextBox 31">
            <a:extLst>
              <a:ext uri="{FF2B5EF4-FFF2-40B4-BE49-F238E27FC236}">
                <a16:creationId xmlns:a16="http://schemas.microsoft.com/office/drawing/2014/main" id="{4DE8D593-F13C-A5EC-9F0E-4974B3465F8E}"/>
              </a:ext>
            </a:extLst>
          </p:cNvPr>
          <p:cNvSpPr txBox="1"/>
          <p:nvPr/>
        </p:nvSpPr>
        <p:spPr>
          <a:xfrm>
            <a:off x="8374032" y="1733274"/>
            <a:ext cx="3601398" cy="830997"/>
          </a:xfrm>
          <a:prstGeom prst="rect">
            <a:avLst/>
          </a:prstGeom>
          <a:noFill/>
        </p:spPr>
        <p:txBody>
          <a:bodyPr wrap="square" rtlCol="0">
            <a:spAutoFit/>
          </a:bodyPr>
          <a:lstStyle/>
          <a:p>
            <a:pPr marL="180000" indent="-540000" algn="l" defTabSz="914400" hangingPunct="1">
              <a:defRPr/>
            </a:pPr>
            <a:r>
              <a:rPr lang="en-GB" sz="1600" kern="1200" dirty="0">
                <a:solidFill>
                  <a:srgbClr val="006858"/>
                </a:solidFill>
                <a:latin typeface="Bierstadt" panose="020B0004020202020204" pitchFamily="34" charset="0"/>
                <a:ea typeface="+mn-ea"/>
                <a:cs typeface="Arial" panose="020B0604020202020204" pitchFamily="34" charset="0"/>
              </a:rPr>
              <a:t>2. Clarify and strengthen </a:t>
            </a:r>
            <a:r>
              <a:rPr lang="en-GB" sz="1600" b="1" kern="1200" dirty="0">
                <a:solidFill>
                  <a:srgbClr val="006858"/>
                </a:solidFill>
                <a:latin typeface="Bierstadt" panose="020B0004020202020204" pitchFamily="34" charset="0"/>
                <a:ea typeface="+mn-ea"/>
                <a:cs typeface="Arial" panose="020B0604020202020204" pitchFamily="34" charset="0"/>
              </a:rPr>
              <a:t>corporate and clinical governance</a:t>
            </a:r>
            <a:r>
              <a:rPr lang="en-GB" sz="1600" kern="1200" dirty="0">
                <a:solidFill>
                  <a:srgbClr val="006858"/>
                </a:solidFill>
                <a:latin typeface="Bierstadt" panose="020B0004020202020204" pitchFamily="34" charset="0"/>
                <a:ea typeface="+mn-ea"/>
                <a:cs typeface="Arial" panose="020B0604020202020204" pitchFamily="34" charset="0"/>
              </a:rPr>
              <a:t> and accountability at all levels </a:t>
            </a:r>
          </a:p>
        </p:txBody>
      </p:sp>
      <p:sp>
        <p:nvSpPr>
          <p:cNvPr id="38" name="TextBox 37">
            <a:extLst>
              <a:ext uri="{FF2B5EF4-FFF2-40B4-BE49-F238E27FC236}">
                <a16:creationId xmlns:a16="http://schemas.microsoft.com/office/drawing/2014/main" id="{6B20232B-06C3-73B2-4956-5F0F860B984E}"/>
              </a:ext>
            </a:extLst>
          </p:cNvPr>
          <p:cNvSpPr txBox="1"/>
          <p:nvPr/>
        </p:nvSpPr>
        <p:spPr>
          <a:xfrm>
            <a:off x="160451" y="959102"/>
            <a:ext cx="3814832" cy="1077218"/>
          </a:xfrm>
          <a:prstGeom prst="rect">
            <a:avLst/>
          </a:prstGeom>
          <a:noFill/>
        </p:spPr>
        <p:txBody>
          <a:bodyPr wrap="square" rtlCol="0">
            <a:spAutoFit/>
          </a:bodyPr>
          <a:lstStyle/>
          <a:p>
            <a:pPr marL="180000" indent="-540000" algn="l" defTabSz="914400" hangingPunct="1">
              <a:defRPr/>
            </a:pPr>
            <a:r>
              <a:rPr lang="en-GB" sz="1600" kern="1200" dirty="0">
                <a:solidFill>
                  <a:srgbClr val="006858"/>
                </a:solidFill>
                <a:latin typeface="Bierstadt" panose="020B0004020202020204" pitchFamily="34" charset="0"/>
                <a:ea typeface="+mn-ea"/>
                <a:cs typeface="Arial" panose="020B0604020202020204" pitchFamily="34" charset="0"/>
              </a:rPr>
              <a:t>1. Align and integrate </a:t>
            </a:r>
            <a:r>
              <a:rPr lang="en-GB" sz="1600" b="1" kern="1200" dirty="0">
                <a:solidFill>
                  <a:srgbClr val="006858"/>
                </a:solidFill>
                <a:latin typeface="Bierstadt" panose="020B0004020202020204" pitchFamily="34" charset="0"/>
                <a:ea typeface="+mn-ea"/>
                <a:cs typeface="Arial" panose="020B0604020202020204" pitchFamily="34" charset="0"/>
              </a:rPr>
              <a:t>hospital-based</a:t>
            </a:r>
            <a:r>
              <a:rPr lang="en-GB" sz="1600" kern="1200" dirty="0">
                <a:solidFill>
                  <a:srgbClr val="006858"/>
                </a:solidFill>
                <a:latin typeface="Bierstadt" panose="020B0004020202020204" pitchFamily="34" charset="0"/>
                <a:ea typeface="+mn-ea"/>
                <a:cs typeface="Arial" panose="020B0604020202020204" pitchFamily="34" charset="0"/>
              </a:rPr>
              <a:t> and </a:t>
            </a:r>
            <a:r>
              <a:rPr lang="en-GB" sz="1600" b="1" kern="1200" dirty="0">
                <a:solidFill>
                  <a:srgbClr val="006858"/>
                </a:solidFill>
                <a:latin typeface="Bierstadt" panose="020B0004020202020204" pitchFamily="34" charset="0"/>
                <a:ea typeface="+mn-ea"/>
                <a:cs typeface="Arial" panose="020B0604020202020204" pitchFamily="34" charset="0"/>
              </a:rPr>
              <a:t>community-based</a:t>
            </a:r>
            <a:r>
              <a:rPr lang="en-GB" sz="1600" kern="1200" dirty="0">
                <a:solidFill>
                  <a:srgbClr val="006858"/>
                </a:solidFill>
                <a:latin typeface="Bierstadt" panose="020B0004020202020204" pitchFamily="34" charset="0"/>
                <a:ea typeface="+mn-ea"/>
                <a:cs typeface="Arial" panose="020B0604020202020204" pitchFamily="34" charset="0"/>
              </a:rPr>
              <a:t> </a:t>
            </a:r>
            <a:r>
              <a:rPr lang="en-GB" sz="1600" b="1" kern="1200" dirty="0">
                <a:solidFill>
                  <a:srgbClr val="006858"/>
                </a:solidFill>
                <a:latin typeface="Bierstadt" panose="020B0004020202020204" pitchFamily="34" charset="0"/>
                <a:ea typeface="+mn-ea"/>
                <a:cs typeface="Arial" panose="020B0604020202020204" pitchFamily="34" charset="0"/>
              </a:rPr>
              <a:t>services</a:t>
            </a:r>
            <a:r>
              <a:rPr lang="en-GB" sz="1600" kern="1200" dirty="0">
                <a:solidFill>
                  <a:srgbClr val="006858"/>
                </a:solidFill>
                <a:latin typeface="Bierstadt" panose="020B0004020202020204" pitchFamily="34" charset="0"/>
                <a:ea typeface="+mn-ea"/>
                <a:cs typeface="Arial" panose="020B0604020202020204" pitchFamily="34" charset="0"/>
              </a:rPr>
              <a:t> to deliver joined-up, </a:t>
            </a:r>
            <a:r>
              <a:rPr lang="en-GB" sz="1600" b="1" kern="1200" dirty="0">
                <a:solidFill>
                  <a:srgbClr val="006858"/>
                </a:solidFill>
                <a:latin typeface="Bierstadt" panose="020B0004020202020204" pitchFamily="34" charset="0"/>
                <a:ea typeface="+mn-ea"/>
                <a:cs typeface="Arial" panose="020B0604020202020204" pitchFamily="34" charset="0"/>
              </a:rPr>
              <a:t>integrated care </a:t>
            </a:r>
            <a:r>
              <a:rPr lang="en-GB" sz="1600" kern="1200" dirty="0">
                <a:solidFill>
                  <a:srgbClr val="006858"/>
                </a:solidFill>
                <a:latin typeface="Bierstadt" panose="020B0004020202020204" pitchFamily="34" charset="0"/>
                <a:ea typeface="+mn-ea"/>
                <a:cs typeface="Arial" panose="020B0604020202020204" pitchFamily="34" charset="0"/>
              </a:rPr>
              <a:t>closer to home</a:t>
            </a:r>
          </a:p>
        </p:txBody>
      </p:sp>
      <p:sp>
        <p:nvSpPr>
          <p:cNvPr id="50" name="TextBox 49">
            <a:extLst>
              <a:ext uri="{FF2B5EF4-FFF2-40B4-BE49-F238E27FC236}">
                <a16:creationId xmlns:a16="http://schemas.microsoft.com/office/drawing/2014/main" id="{5CCBC3FE-14CA-6C20-B0A5-FDC3D3500E06}"/>
              </a:ext>
            </a:extLst>
          </p:cNvPr>
          <p:cNvSpPr txBox="1"/>
          <p:nvPr/>
        </p:nvSpPr>
        <p:spPr>
          <a:xfrm>
            <a:off x="232394" y="3684166"/>
            <a:ext cx="2887750" cy="1323439"/>
          </a:xfrm>
          <a:prstGeom prst="rect">
            <a:avLst/>
          </a:prstGeom>
          <a:noFill/>
        </p:spPr>
        <p:txBody>
          <a:bodyPr wrap="square" rtlCol="0">
            <a:spAutoFit/>
          </a:bodyPr>
          <a:lstStyle/>
          <a:p>
            <a:pPr marL="180000" indent="-540000" algn="l" defTabSz="914400" hangingPunct="1">
              <a:defRPr/>
            </a:pPr>
            <a:r>
              <a:rPr lang="en-GB" sz="1600" kern="1200" dirty="0">
                <a:solidFill>
                  <a:srgbClr val="006858"/>
                </a:solidFill>
                <a:latin typeface="Bierstadt" panose="020B0004020202020204" pitchFamily="34" charset="0"/>
                <a:ea typeface="+mn-ea"/>
                <a:cs typeface="Arial" panose="020B0604020202020204" pitchFamily="34" charset="0"/>
              </a:rPr>
              <a:t>3. Support a </a:t>
            </a:r>
            <a:r>
              <a:rPr lang="en-GB" sz="1600" b="1" kern="1200" dirty="0">
                <a:solidFill>
                  <a:srgbClr val="006858"/>
                </a:solidFill>
                <a:latin typeface="Bierstadt" panose="020B0004020202020204" pitchFamily="34" charset="0"/>
                <a:ea typeface="+mn-ea"/>
                <a:cs typeface="Arial" panose="020B0604020202020204" pitchFamily="34" charset="0"/>
              </a:rPr>
              <a:t>population-based approach </a:t>
            </a:r>
            <a:r>
              <a:rPr lang="en-GB" sz="1600" kern="1200" dirty="0">
                <a:solidFill>
                  <a:srgbClr val="006858"/>
                </a:solidFill>
                <a:latin typeface="Bierstadt" panose="020B0004020202020204" pitchFamily="34" charset="0"/>
                <a:ea typeface="+mn-ea"/>
                <a:cs typeface="Arial" panose="020B0604020202020204" pitchFamily="34" charset="0"/>
              </a:rPr>
              <a:t>to service planning and delivery which aims to address </a:t>
            </a:r>
            <a:r>
              <a:rPr lang="en-GB" sz="1600" b="1" kern="1200" dirty="0">
                <a:solidFill>
                  <a:srgbClr val="006858"/>
                </a:solidFill>
                <a:latin typeface="Bierstadt" panose="020B0004020202020204" pitchFamily="34" charset="0"/>
                <a:ea typeface="+mn-ea"/>
                <a:cs typeface="Arial" panose="020B0604020202020204" pitchFamily="34" charset="0"/>
              </a:rPr>
              <a:t>health inequalities</a:t>
            </a:r>
          </a:p>
        </p:txBody>
      </p:sp>
      <p:grpSp>
        <p:nvGrpSpPr>
          <p:cNvPr id="67" name="Group 66">
            <a:extLst>
              <a:ext uri="{FF2B5EF4-FFF2-40B4-BE49-F238E27FC236}">
                <a16:creationId xmlns:a16="http://schemas.microsoft.com/office/drawing/2014/main" id="{D7401330-9BCA-2023-8FF7-CC540FFF6418}"/>
              </a:ext>
            </a:extLst>
          </p:cNvPr>
          <p:cNvGrpSpPr/>
          <p:nvPr/>
        </p:nvGrpSpPr>
        <p:grpSpPr>
          <a:xfrm>
            <a:off x="5392540" y="4929611"/>
            <a:ext cx="786002" cy="741146"/>
            <a:chOff x="7448314" y="4569857"/>
            <a:chExt cx="992649" cy="936000"/>
          </a:xfrm>
        </p:grpSpPr>
        <p:grpSp>
          <p:nvGrpSpPr>
            <p:cNvPr id="68" name="Group 67">
              <a:extLst>
                <a:ext uri="{FF2B5EF4-FFF2-40B4-BE49-F238E27FC236}">
                  <a16:creationId xmlns:a16="http://schemas.microsoft.com/office/drawing/2014/main" id="{9BB0F989-EC48-4C1D-9907-40687C67AAAB}"/>
                </a:ext>
              </a:extLst>
            </p:cNvPr>
            <p:cNvGrpSpPr/>
            <p:nvPr/>
          </p:nvGrpSpPr>
          <p:grpSpPr>
            <a:xfrm>
              <a:off x="7448314" y="4569857"/>
              <a:ext cx="992649" cy="936000"/>
              <a:chOff x="7448314" y="4569857"/>
              <a:chExt cx="992649" cy="936000"/>
            </a:xfrm>
          </p:grpSpPr>
          <p:sp>
            <p:nvSpPr>
              <p:cNvPr id="70" name="Oval 69">
                <a:extLst>
                  <a:ext uri="{FF2B5EF4-FFF2-40B4-BE49-F238E27FC236}">
                    <a16:creationId xmlns:a16="http://schemas.microsoft.com/office/drawing/2014/main" id="{36BE295E-2F37-C642-A0CF-C8F7E6B950F6}"/>
                  </a:ext>
                </a:extLst>
              </p:cNvPr>
              <p:cNvSpPr>
                <a:spLocks noChangeAspect="1"/>
              </p:cNvSpPr>
              <p:nvPr/>
            </p:nvSpPr>
            <p:spPr>
              <a:xfrm>
                <a:off x="7448314" y="4569857"/>
                <a:ext cx="992649" cy="936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endParaRPr lang="en-GB" sz="700" kern="1200" dirty="0">
                  <a:solidFill>
                    <a:prstClr val="white"/>
                  </a:solidFill>
                  <a:latin typeface="Bierstadt" panose="020B0004020202020204" pitchFamily="34" charset="0"/>
                </a:endParaRPr>
              </a:p>
            </p:txBody>
          </p:sp>
          <p:sp>
            <p:nvSpPr>
              <p:cNvPr id="71" name="Oval 70">
                <a:extLst>
                  <a:ext uri="{FF2B5EF4-FFF2-40B4-BE49-F238E27FC236}">
                    <a16:creationId xmlns:a16="http://schemas.microsoft.com/office/drawing/2014/main" id="{D56723E9-D454-CE16-CD08-0DDEDFF224F6}"/>
                  </a:ext>
                </a:extLst>
              </p:cNvPr>
              <p:cNvSpPr>
                <a:spLocks noChangeAspect="1"/>
              </p:cNvSpPr>
              <p:nvPr/>
            </p:nvSpPr>
            <p:spPr>
              <a:xfrm>
                <a:off x="7601031" y="4713857"/>
                <a:ext cx="687213" cy="648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endParaRPr lang="en-GB" sz="700" kern="1200" dirty="0">
                  <a:solidFill>
                    <a:prstClr val="white"/>
                  </a:solidFill>
                  <a:latin typeface="Bierstadt" panose="020B0004020202020204" pitchFamily="34" charset="0"/>
                </a:endParaRPr>
              </a:p>
            </p:txBody>
          </p:sp>
        </p:grpSp>
        <p:pic>
          <p:nvPicPr>
            <p:cNvPr id="69" name="Graphic 68" descr="Universal access outline">
              <a:extLst>
                <a:ext uri="{FF2B5EF4-FFF2-40B4-BE49-F238E27FC236}">
                  <a16:creationId xmlns:a16="http://schemas.microsoft.com/office/drawing/2014/main" id="{6A5C4AE6-D035-6E87-1999-6F16BD8C3FE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666014" y="4694613"/>
              <a:ext cx="609428" cy="609428"/>
            </a:xfrm>
            <a:prstGeom prst="rect">
              <a:avLst/>
            </a:prstGeom>
          </p:spPr>
        </p:pic>
      </p:grpSp>
      <p:grpSp>
        <p:nvGrpSpPr>
          <p:cNvPr id="77" name="Group 76">
            <a:extLst>
              <a:ext uri="{FF2B5EF4-FFF2-40B4-BE49-F238E27FC236}">
                <a16:creationId xmlns:a16="http://schemas.microsoft.com/office/drawing/2014/main" id="{071FCF94-B717-18CD-E58C-73259E33C43D}"/>
              </a:ext>
            </a:extLst>
          </p:cNvPr>
          <p:cNvGrpSpPr/>
          <p:nvPr/>
        </p:nvGrpSpPr>
        <p:grpSpPr>
          <a:xfrm>
            <a:off x="6895873" y="4349581"/>
            <a:ext cx="786002" cy="741146"/>
            <a:chOff x="7501440" y="1585213"/>
            <a:chExt cx="992649" cy="936000"/>
          </a:xfrm>
        </p:grpSpPr>
        <p:sp>
          <p:nvSpPr>
            <p:cNvPr id="78" name="Oval 77">
              <a:extLst>
                <a:ext uri="{FF2B5EF4-FFF2-40B4-BE49-F238E27FC236}">
                  <a16:creationId xmlns:a16="http://schemas.microsoft.com/office/drawing/2014/main" id="{7BD0B684-9BB6-9057-F276-B4B58B0A5EB6}"/>
                </a:ext>
              </a:extLst>
            </p:cNvPr>
            <p:cNvSpPr>
              <a:spLocks noChangeAspect="1"/>
            </p:cNvSpPr>
            <p:nvPr/>
          </p:nvSpPr>
          <p:spPr>
            <a:xfrm>
              <a:off x="7501440" y="1585213"/>
              <a:ext cx="992649" cy="936000"/>
            </a:xfrm>
            <a:prstGeom prst="ellipse">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endParaRPr lang="en-GB" sz="700" kern="1200" dirty="0">
                <a:solidFill>
                  <a:prstClr val="white"/>
                </a:solidFill>
                <a:latin typeface="Bierstadt" panose="020B0004020202020204" pitchFamily="34" charset="0"/>
              </a:endParaRPr>
            </a:p>
          </p:txBody>
        </p:sp>
        <p:sp>
          <p:nvSpPr>
            <p:cNvPr id="79" name="Oval 78">
              <a:extLst>
                <a:ext uri="{FF2B5EF4-FFF2-40B4-BE49-F238E27FC236}">
                  <a16:creationId xmlns:a16="http://schemas.microsoft.com/office/drawing/2014/main" id="{BB3DEB23-77E1-11BD-8FA9-236114218623}"/>
                </a:ext>
              </a:extLst>
            </p:cNvPr>
            <p:cNvSpPr>
              <a:spLocks noChangeAspect="1"/>
            </p:cNvSpPr>
            <p:nvPr/>
          </p:nvSpPr>
          <p:spPr>
            <a:xfrm>
              <a:off x="7654157" y="1729213"/>
              <a:ext cx="687213" cy="648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endParaRPr lang="en-GB" sz="700" kern="1200" dirty="0">
                <a:solidFill>
                  <a:prstClr val="white"/>
                </a:solidFill>
                <a:latin typeface="Bierstadt" panose="020B0004020202020204" pitchFamily="34" charset="0"/>
              </a:endParaRPr>
            </a:p>
          </p:txBody>
        </p:sp>
        <p:pic>
          <p:nvPicPr>
            <p:cNvPr id="80" name="Graphic 79" descr="Blueprint outline">
              <a:extLst>
                <a:ext uri="{FF2B5EF4-FFF2-40B4-BE49-F238E27FC236}">
                  <a16:creationId xmlns:a16="http://schemas.microsoft.com/office/drawing/2014/main" id="{78427319-C1CE-0212-A960-392D87091CF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701321" y="1750197"/>
              <a:ext cx="592883" cy="592883"/>
            </a:xfrm>
            <a:prstGeom prst="rect">
              <a:avLst/>
            </a:prstGeom>
          </p:spPr>
        </p:pic>
      </p:grpSp>
      <p:grpSp>
        <p:nvGrpSpPr>
          <p:cNvPr id="81" name="Group 80">
            <a:extLst>
              <a:ext uri="{FF2B5EF4-FFF2-40B4-BE49-F238E27FC236}">
                <a16:creationId xmlns:a16="http://schemas.microsoft.com/office/drawing/2014/main" id="{855ABE9E-CFCB-B07F-3E2A-8DA72B36B6DC}"/>
              </a:ext>
            </a:extLst>
          </p:cNvPr>
          <p:cNvGrpSpPr/>
          <p:nvPr/>
        </p:nvGrpSpPr>
        <p:grpSpPr>
          <a:xfrm>
            <a:off x="7391818" y="3005313"/>
            <a:ext cx="786002" cy="741146"/>
            <a:chOff x="3436108" y="4699941"/>
            <a:chExt cx="992649" cy="936000"/>
          </a:xfrm>
        </p:grpSpPr>
        <p:grpSp>
          <p:nvGrpSpPr>
            <p:cNvPr id="82" name="Group 81">
              <a:extLst>
                <a:ext uri="{FF2B5EF4-FFF2-40B4-BE49-F238E27FC236}">
                  <a16:creationId xmlns:a16="http://schemas.microsoft.com/office/drawing/2014/main" id="{63C1F89E-7C95-6C75-2C97-37D2BD67BECC}"/>
                </a:ext>
              </a:extLst>
            </p:cNvPr>
            <p:cNvGrpSpPr/>
            <p:nvPr/>
          </p:nvGrpSpPr>
          <p:grpSpPr>
            <a:xfrm>
              <a:off x="3436108" y="4699941"/>
              <a:ext cx="992649" cy="936000"/>
              <a:chOff x="3436108" y="4699941"/>
              <a:chExt cx="992649" cy="936000"/>
            </a:xfrm>
          </p:grpSpPr>
          <p:sp>
            <p:nvSpPr>
              <p:cNvPr id="84" name="Oval 83">
                <a:extLst>
                  <a:ext uri="{FF2B5EF4-FFF2-40B4-BE49-F238E27FC236}">
                    <a16:creationId xmlns:a16="http://schemas.microsoft.com/office/drawing/2014/main" id="{7063E69B-E134-71FE-19B0-D54E38025ADF}"/>
                  </a:ext>
                </a:extLst>
              </p:cNvPr>
              <p:cNvSpPr>
                <a:spLocks noChangeAspect="1"/>
              </p:cNvSpPr>
              <p:nvPr/>
            </p:nvSpPr>
            <p:spPr>
              <a:xfrm>
                <a:off x="3436108" y="4699941"/>
                <a:ext cx="992649" cy="936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endParaRPr lang="en-GB" sz="700" kern="1200" dirty="0">
                  <a:solidFill>
                    <a:prstClr val="white"/>
                  </a:solidFill>
                  <a:latin typeface="Bierstadt" panose="020B0004020202020204" pitchFamily="34" charset="0"/>
                </a:endParaRPr>
              </a:p>
            </p:txBody>
          </p:sp>
          <p:sp>
            <p:nvSpPr>
              <p:cNvPr id="85" name="Oval 84">
                <a:extLst>
                  <a:ext uri="{FF2B5EF4-FFF2-40B4-BE49-F238E27FC236}">
                    <a16:creationId xmlns:a16="http://schemas.microsoft.com/office/drawing/2014/main" id="{702A9182-7C71-3AC0-F298-B1E01C20F806}"/>
                  </a:ext>
                </a:extLst>
              </p:cNvPr>
              <p:cNvSpPr>
                <a:spLocks noChangeAspect="1"/>
              </p:cNvSpPr>
              <p:nvPr/>
            </p:nvSpPr>
            <p:spPr>
              <a:xfrm>
                <a:off x="3588825" y="4843941"/>
                <a:ext cx="687213" cy="648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endParaRPr lang="en-GB" sz="700" kern="1200" dirty="0">
                  <a:solidFill>
                    <a:prstClr val="white"/>
                  </a:solidFill>
                  <a:latin typeface="Bierstadt" panose="020B0004020202020204" pitchFamily="34" charset="0"/>
                </a:endParaRPr>
              </a:p>
            </p:txBody>
          </p:sp>
        </p:grpSp>
        <p:pic>
          <p:nvPicPr>
            <p:cNvPr id="83" name="Graphic 82" descr="Microscope outline">
              <a:extLst>
                <a:ext uri="{FF2B5EF4-FFF2-40B4-BE49-F238E27FC236}">
                  <a16:creationId xmlns:a16="http://schemas.microsoft.com/office/drawing/2014/main" id="{E3AE050B-4007-549A-FC46-4D6CEB00B87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602314" y="4843941"/>
              <a:ext cx="595785" cy="595785"/>
            </a:xfrm>
            <a:prstGeom prst="rect">
              <a:avLst/>
            </a:prstGeom>
          </p:spPr>
        </p:pic>
      </p:grpSp>
      <p:grpSp>
        <p:nvGrpSpPr>
          <p:cNvPr id="86" name="Group 85">
            <a:extLst>
              <a:ext uri="{FF2B5EF4-FFF2-40B4-BE49-F238E27FC236}">
                <a16:creationId xmlns:a16="http://schemas.microsoft.com/office/drawing/2014/main" id="{6CF095D4-6DD5-5D3F-B6EF-D35310BC4564}"/>
              </a:ext>
            </a:extLst>
          </p:cNvPr>
          <p:cNvGrpSpPr/>
          <p:nvPr/>
        </p:nvGrpSpPr>
        <p:grpSpPr>
          <a:xfrm>
            <a:off x="6895873" y="1609746"/>
            <a:ext cx="786002" cy="741146"/>
            <a:chOff x="2748895" y="3127156"/>
            <a:chExt cx="992649" cy="936000"/>
          </a:xfrm>
        </p:grpSpPr>
        <p:sp>
          <p:nvSpPr>
            <p:cNvPr id="87" name="Oval 86">
              <a:extLst>
                <a:ext uri="{FF2B5EF4-FFF2-40B4-BE49-F238E27FC236}">
                  <a16:creationId xmlns:a16="http://schemas.microsoft.com/office/drawing/2014/main" id="{5E3EDB0A-39B4-5A60-A964-2CA4ABFE1F7A}"/>
                </a:ext>
              </a:extLst>
            </p:cNvPr>
            <p:cNvSpPr>
              <a:spLocks noChangeAspect="1"/>
            </p:cNvSpPr>
            <p:nvPr/>
          </p:nvSpPr>
          <p:spPr>
            <a:xfrm>
              <a:off x="2748895" y="3127156"/>
              <a:ext cx="992649" cy="9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endParaRPr lang="en-GB" sz="700" kern="1200" dirty="0">
                <a:solidFill>
                  <a:prstClr val="white"/>
                </a:solidFill>
                <a:latin typeface="Bierstadt" panose="020B0004020202020204" pitchFamily="34" charset="0"/>
              </a:endParaRPr>
            </a:p>
          </p:txBody>
        </p:sp>
        <p:sp>
          <p:nvSpPr>
            <p:cNvPr id="88" name="Oval 87">
              <a:extLst>
                <a:ext uri="{FF2B5EF4-FFF2-40B4-BE49-F238E27FC236}">
                  <a16:creationId xmlns:a16="http://schemas.microsoft.com/office/drawing/2014/main" id="{748E20AB-5728-0626-672D-6208D01D90BA}"/>
                </a:ext>
              </a:extLst>
            </p:cNvPr>
            <p:cNvSpPr>
              <a:spLocks noChangeAspect="1"/>
            </p:cNvSpPr>
            <p:nvPr/>
          </p:nvSpPr>
          <p:spPr>
            <a:xfrm>
              <a:off x="2901612" y="3271156"/>
              <a:ext cx="687213" cy="64800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endParaRPr lang="en-GB" sz="700" kern="1200" dirty="0">
                <a:solidFill>
                  <a:prstClr val="white"/>
                </a:solidFill>
                <a:latin typeface="Bierstadt" panose="020B0004020202020204" pitchFamily="34" charset="0"/>
              </a:endParaRPr>
            </a:p>
          </p:txBody>
        </p:sp>
        <p:pic>
          <p:nvPicPr>
            <p:cNvPr id="89" name="Graphic 88" descr="Link outline">
              <a:extLst>
                <a:ext uri="{FF2B5EF4-FFF2-40B4-BE49-F238E27FC236}">
                  <a16:creationId xmlns:a16="http://schemas.microsoft.com/office/drawing/2014/main" id="{C4B047B4-3DF2-5435-1489-2A365C8C92A9}"/>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2962044" y="3301391"/>
              <a:ext cx="611160" cy="611160"/>
            </a:xfrm>
            <a:prstGeom prst="rect">
              <a:avLst/>
            </a:prstGeom>
          </p:spPr>
        </p:pic>
      </p:grpSp>
      <p:grpSp>
        <p:nvGrpSpPr>
          <p:cNvPr id="90" name="Group 89">
            <a:extLst>
              <a:ext uri="{FF2B5EF4-FFF2-40B4-BE49-F238E27FC236}">
                <a16:creationId xmlns:a16="http://schemas.microsoft.com/office/drawing/2014/main" id="{6763BEAD-FBE3-9589-2A64-24A4726A0F9E}"/>
              </a:ext>
            </a:extLst>
          </p:cNvPr>
          <p:cNvGrpSpPr/>
          <p:nvPr/>
        </p:nvGrpSpPr>
        <p:grpSpPr>
          <a:xfrm>
            <a:off x="3885945" y="4342475"/>
            <a:ext cx="786002" cy="741146"/>
            <a:chOff x="5387418" y="736450"/>
            <a:chExt cx="992649" cy="936000"/>
          </a:xfrm>
        </p:grpSpPr>
        <p:sp>
          <p:nvSpPr>
            <p:cNvPr id="91" name="Oval 90">
              <a:extLst>
                <a:ext uri="{FF2B5EF4-FFF2-40B4-BE49-F238E27FC236}">
                  <a16:creationId xmlns:a16="http://schemas.microsoft.com/office/drawing/2014/main" id="{D038468E-44F8-AA07-2B6B-0206C2D69354}"/>
                </a:ext>
              </a:extLst>
            </p:cNvPr>
            <p:cNvSpPr>
              <a:spLocks noChangeAspect="1"/>
            </p:cNvSpPr>
            <p:nvPr/>
          </p:nvSpPr>
          <p:spPr>
            <a:xfrm>
              <a:off x="5387418" y="736450"/>
              <a:ext cx="992649" cy="93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endParaRPr lang="en-GB" sz="700" kern="1200" dirty="0">
                <a:solidFill>
                  <a:prstClr val="white"/>
                </a:solidFill>
                <a:latin typeface="Bierstadt" panose="020B0004020202020204" pitchFamily="34" charset="0"/>
              </a:endParaRPr>
            </a:p>
          </p:txBody>
        </p:sp>
        <p:sp>
          <p:nvSpPr>
            <p:cNvPr id="92" name="Oval 91">
              <a:extLst>
                <a:ext uri="{FF2B5EF4-FFF2-40B4-BE49-F238E27FC236}">
                  <a16:creationId xmlns:a16="http://schemas.microsoft.com/office/drawing/2014/main" id="{BB525F9C-CE67-4ECD-1E8B-EBD1B3D405C5}"/>
                </a:ext>
              </a:extLst>
            </p:cNvPr>
            <p:cNvSpPr>
              <a:spLocks noChangeAspect="1"/>
            </p:cNvSpPr>
            <p:nvPr/>
          </p:nvSpPr>
          <p:spPr>
            <a:xfrm>
              <a:off x="5540135" y="880450"/>
              <a:ext cx="687213" cy="648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endParaRPr lang="en-GB" sz="700" kern="1200" dirty="0">
                <a:solidFill>
                  <a:prstClr val="white"/>
                </a:solidFill>
                <a:latin typeface="Bierstadt" panose="020B0004020202020204" pitchFamily="34" charset="0"/>
              </a:endParaRPr>
            </a:p>
          </p:txBody>
        </p:sp>
        <p:pic>
          <p:nvPicPr>
            <p:cNvPr id="93" name="Graphic 92" descr="Map with pin outline">
              <a:extLst>
                <a:ext uri="{FF2B5EF4-FFF2-40B4-BE49-F238E27FC236}">
                  <a16:creationId xmlns:a16="http://schemas.microsoft.com/office/drawing/2014/main" id="{655FCB83-ADE6-34E1-5F28-3091C838956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645244" y="914905"/>
              <a:ext cx="473441" cy="473441"/>
            </a:xfrm>
            <a:prstGeom prst="rect">
              <a:avLst/>
            </a:prstGeom>
          </p:spPr>
        </p:pic>
      </p:grpSp>
      <p:grpSp>
        <p:nvGrpSpPr>
          <p:cNvPr id="94" name="Group 93">
            <a:extLst>
              <a:ext uri="{FF2B5EF4-FFF2-40B4-BE49-F238E27FC236}">
                <a16:creationId xmlns:a16="http://schemas.microsoft.com/office/drawing/2014/main" id="{A50C2F18-7C2B-0CB6-9347-F10CB1E99703}"/>
              </a:ext>
            </a:extLst>
          </p:cNvPr>
          <p:cNvGrpSpPr/>
          <p:nvPr/>
        </p:nvGrpSpPr>
        <p:grpSpPr>
          <a:xfrm>
            <a:off x="3348558" y="3005313"/>
            <a:ext cx="786002" cy="741146"/>
            <a:chOff x="3070544" y="3062842"/>
            <a:chExt cx="992649" cy="936000"/>
          </a:xfrm>
        </p:grpSpPr>
        <p:grpSp>
          <p:nvGrpSpPr>
            <p:cNvPr id="95" name="Group 94">
              <a:extLst>
                <a:ext uri="{FF2B5EF4-FFF2-40B4-BE49-F238E27FC236}">
                  <a16:creationId xmlns:a16="http://schemas.microsoft.com/office/drawing/2014/main" id="{A2EC6A41-A6F2-9A86-AB16-1A22EE8C16AB}"/>
                </a:ext>
              </a:extLst>
            </p:cNvPr>
            <p:cNvGrpSpPr/>
            <p:nvPr/>
          </p:nvGrpSpPr>
          <p:grpSpPr>
            <a:xfrm>
              <a:off x="3070544" y="3062842"/>
              <a:ext cx="992649" cy="936000"/>
              <a:chOff x="5437965" y="5361857"/>
              <a:chExt cx="992649" cy="936000"/>
            </a:xfrm>
          </p:grpSpPr>
          <p:sp>
            <p:nvSpPr>
              <p:cNvPr id="97" name="Oval 96">
                <a:extLst>
                  <a:ext uri="{FF2B5EF4-FFF2-40B4-BE49-F238E27FC236}">
                    <a16:creationId xmlns:a16="http://schemas.microsoft.com/office/drawing/2014/main" id="{CA72D906-BF2F-2822-C0AD-462BD241EB81}"/>
                  </a:ext>
                </a:extLst>
              </p:cNvPr>
              <p:cNvSpPr>
                <a:spLocks noChangeAspect="1"/>
              </p:cNvSpPr>
              <p:nvPr/>
            </p:nvSpPr>
            <p:spPr>
              <a:xfrm>
                <a:off x="5437965" y="5361857"/>
                <a:ext cx="992649" cy="936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endParaRPr lang="en-GB" sz="700" kern="1200" dirty="0">
                  <a:solidFill>
                    <a:prstClr val="white"/>
                  </a:solidFill>
                  <a:latin typeface="Bierstadt" panose="020B0004020202020204" pitchFamily="34" charset="0"/>
                </a:endParaRPr>
              </a:p>
            </p:txBody>
          </p:sp>
          <p:sp>
            <p:nvSpPr>
              <p:cNvPr id="98" name="Oval 97">
                <a:extLst>
                  <a:ext uri="{FF2B5EF4-FFF2-40B4-BE49-F238E27FC236}">
                    <a16:creationId xmlns:a16="http://schemas.microsoft.com/office/drawing/2014/main" id="{C92F7A78-CC9D-A0B6-9D2F-7A41B55F1463}"/>
                  </a:ext>
                </a:extLst>
              </p:cNvPr>
              <p:cNvSpPr>
                <a:spLocks noChangeAspect="1"/>
              </p:cNvSpPr>
              <p:nvPr/>
            </p:nvSpPr>
            <p:spPr>
              <a:xfrm>
                <a:off x="5590682" y="5505857"/>
                <a:ext cx="687213" cy="648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endParaRPr lang="en-GB" sz="700" kern="1200" dirty="0">
                  <a:solidFill>
                    <a:prstClr val="white"/>
                  </a:solidFill>
                  <a:latin typeface="Bierstadt" panose="020B0004020202020204" pitchFamily="34" charset="0"/>
                </a:endParaRPr>
              </a:p>
            </p:txBody>
          </p:sp>
        </p:grpSp>
        <p:pic>
          <p:nvPicPr>
            <p:cNvPr id="96" name="Graphic 95" descr="Influencer outline">
              <a:extLst>
                <a:ext uri="{FF2B5EF4-FFF2-40B4-BE49-F238E27FC236}">
                  <a16:creationId xmlns:a16="http://schemas.microsoft.com/office/drawing/2014/main" id="{44DB798C-265F-B066-EBFC-78EE04FF51E0}"/>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3238911" y="3172351"/>
              <a:ext cx="674032" cy="674032"/>
            </a:xfrm>
            <a:prstGeom prst="rect">
              <a:avLst/>
            </a:prstGeom>
          </p:spPr>
        </p:pic>
      </p:grpSp>
      <p:grpSp>
        <p:nvGrpSpPr>
          <p:cNvPr id="99" name="Group 98">
            <a:extLst>
              <a:ext uri="{FF2B5EF4-FFF2-40B4-BE49-F238E27FC236}">
                <a16:creationId xmlns:a16="http://schemas.microsoft.com/office/drawing/2014/main" id="{605DF528-CD0F-3B05-E2EC-BAE9BD2CA797}"/>
              </a:ext>
            </a:extLst>
          </p:cNvPr>
          <p:cNvGrpSpPr/>
          <p:nvPr/>
        </p:nvGrpSpPr>
        <p:grpSpPr>
          <a:xfrm>
            <a:off x="5392540" y="878129"/>
            <a:ext cx="786002" cy="741146"/>
            <a:chOff x="5469467" y="836730"/>
            <a:chExt cx="992649" cy="936000"/>
          </a:xfrm>
        </p:grpSpPr>
        <p:grpSp>
          <p:nvGrpSpPr>
            <p:cNvPr id="100" name="Group 99">
              <a:extLst>
                <a:ext uri="{FF2B5EF4-FFF2-40B4-BE49-F238E27FC236}">
                  <a16:creationId xmlns:a16="http://schemas.microsoft.com/office/drawing/2014/main" id="{F5B0DCB9-743C-C0F0-6B8F-DDCABDD90ADF}"/>
                </a:ext>
              </a:extLst>
            </p:cNvPr>
            <p:cNvGrpSpPr/>
            <p:nvPr/>
          </p:nvGrpSpPr>
          <p:grpSpPr>
            <a:xfrm>
              <a:off x="5469467" y="836730"/>
              <a:ext cx="992649" cy="936000"/>
              <a:chOff x="5469467" y="836730"/>
              <a:chExt cx="992649" cy="936000"/>
            </a:xfrm>
          </p:grpSpPr>
          <p:sp>
            <p:nvSpPr>
              <p:cNvPr id="102" name="Oval 101">
                <a:extLst>
                  <a:ext uri="{FF2B5EF4-FFF2-40B4-BE49-F238E27FC236}">
                    <a16:creationId xmlns:a16="http://schemas.microsoft.com/office/drawing/2014/main" id="{5576AD61-492C-A055-2F66-D1D83714FC76}"/>
                  </a:ext>
                </a:extLst>
              </p:cNvPr>
              <p:cNvSpPr>
                <a:spLocks noChangeAspect="1"/>
              </p:cNvSpPr>
              <p:nvPr/>
            </p:nvSpPr>
            <p:spPr>
              <a:xfrm>
                <a:off x="5469467" y="836730"/>
                <a:ext cx="992649" cy="936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endParaRPr lang="en-GB" sz="700" kern="1200" dirty="0">
                  <a:solidFill>
                    <a:prstClr val="white"/>
                  </a:solidFill>
                  <a:latin typeface="Bierstadt" panose="020B0004020202020204" pitchFamily="34" charset="0"/>
                </a:endParaRPr>
              </a:p>
            </p:txBody>
          </p:sp>
          <p:sp>
            <p:nvSpPr>
              <p:cNvPr id="103" name="Oval 102">
                <a:extLst>
                  <a:ext uri="{FF2B5EF4-FFF2-40B4-BE49-F238E27FC236}">
                    <a16:creationId xmlns:a16="http://schemas.microsoft.com/office/drawing/2014/main" id="{FE726A61-7FB4-169E-BD50-2E691190C33C}"/>
                  </a:ext>
                </a:extLst>
              </p:cNvPr>
              <p:cNvSpPr>
                <a:spLocks noChangeAspect="1"/>
              </p:cNvSpPr>
              <p:nvPr/>
            </p:nvSpPr>
            <p:spPr>
              <a:xfrm>
                <a:off x="5622184" y="982307"/>
                <a:ext cx="687213" cy="648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endParaRPr lang="en-GB" sz="700" kern="1200" dirty="0">
                  <a:solidFill>
                    <a:prstClr val="white"/>
                  </a:solidFill>
                  <a:latin typeface="Bierstadt" panose="020B0004020202020204" pitchFamily="34" charset="0"/>
                </a:endParaRPr>
              </a:p>
            </p:txBody>
          </p:sp>
        </p:grpSp>
        <p:pic>
          <p:nvPicPr>
            <p:cNvPr id="101" name="Graphic 100" descr="Cycle with people outline">
              <a:extLst>
                <a:ext uri="{FF2B5EF4-FFF2-40B4-BE49-F238E27FC236}">
                  <a16:creationId xmlns:a16="http://schemas.microsoft.com/office/drawing/2014/main" id="{7B4BEB9E-4F29-818A-D9A3-208A5E6C6996}"/>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5630215" y="948259"/>
              <a:ext cx="685788" cy="685788"/>
            </a:xfrm>
            <a:prstGeom prst="rect">
              <a:avLst/>
            </a:prstGeom>
          </p:spPr>
        </p:pic>
      </p:grpSp>
      <p:sp>
        <p:nvSpPr>
          <p:cNvPr id="2" name="TextBox 1"/>
          <p:cNvSpPr txBox="1"/>
          <p:nvPr/>
        </p:nvSpPr>
        <p:spPr>
          <a:xfrm>
            <a:off x="3919946" y="1142558"/>
            <a:ext cx="1424124" cy="1137357"/>
          </a:xfrm>
          <a:prstGeom prst="rect">
            <a:avLst/>
          </a:prstGeom>
          <a:solidFill>
            <a:schemeClr val="bg1"/>
          </a:solidFill>
        </p:spPr>
        <p:txBody>
          <a:bodyPr wrap="square" rtlCol="0">
            <a:spAutoFit/>
          </a:bodyPr>
          <a:lstStyle/>
          <a:p>
            <a:pPr algn="ctr">
              <a:lnSpc>
                <a:spcPct val="130000"/>
              </a:lnSpc>
            </a:pPr>
            <a:endParaRPr lang="en-IE" sz="800" dirty="0" err="1">
              <a:solidFill>
                <a:srgbClr val="808180"/>
              </a:solidFill>
            </a:endParaRPr>
          </a:p>
        </p:txBody>
      </p:sp>
      <p:grpSp>
        <p:nvGrpSpPr>
          <p:cNvPr id="72" name="Group 71">
            <a:extLst>
              <a:ext uri="{FF2B5EF4-FFF2-40B4-BE49-F238E27FC236}">
                <a16:creationId xmlns:a16="http://schemas.microsoft.com/office/drawing/2014/main" id="{65546E44-4F99-1B29-0317-D9D2777CEB11}"/>
              </a:ext>
            </a:extLst>
          </p:cNvPr>
          <p:cNvGrpSpPr/>
          <p:nvPr/>
        </p:nvGrpSpPr>
        <p:grpSpPr>
          <a:xfrm>
            <a:off x="3885945" y="1624482"/>
            <a:ext cx="786002" cy="741146"/>
            <a:chOff x="3436108" y="1476009"/>
            <a:chExt cx="992649" cy="936000"/>
          </a:xfrm>
        </p:grpSpPr>
        <p:grpSp>
          <p:nvGrpSpPr>
            <p:cNvPr id="73" name="Group 72">
              <a:extLst>
                <a:ext uri="{FF2B5EF4-FFF2-40B4-BE49-F238E27FC236}">
                  <a16:creationId xmlns:a16="http://schemas.microsoft.com/office/drawing/2014/main" id="{AE3693A6-D4CD-7678-9EC0-29F7CDAA5EF1}"/>
                </a:ext>
              </a:extLst>
            </p:cNvPr>
            <p:cNvGrpSpPr/>
            <p:nvPr/>
          </p:nvGrpSpPr>
          <p:grpSpPr>
            <a:xfrm>
              <a:off x="3436108" y="1476009"/>
              <a:ext cx="992649" cy="936000"/>
              <a:chOff x="3436108" y="1476009"/>
              <a:chExt cx="992649" cy="936000"/>
            </a:xfrm>
          </p:grpSpPr>
          <p:sp>
            <p:nvSpPr>
              <p:cNvPr id="75" name="Oval 74">
                <a:extLst>
                  <a:ext uri="{FF2B5EF4-FFF2-40B4-BE49-F238E27FC236}">
                    <a16:creationId xmlns:a16="http://schemas.microsoft.com/office/drawing/2014/main" id="{F4885E68-FBDA-AEE6-32EA-BBF8C634F6FC}"/>
                  </a:ext>
                </a:extLst>
              </p:cNvPr>
              <p:cNvSpPr>
                <a:spLocks noChangeAspect="1"/>
              </p:cNvSpPr>
              <p:nvPr/>
            </p:nvSpPr>
            <p:spPr>
              <a:xfrm>
                <a:off x="3436108" y="1476009"/>
                <a:ext cx="992649" cy="9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endParaRPr lang="en-GB" sz="700" kern="1200" dirty="0">
                  <a:solidFill>
                    <a:prstClr val="white"/>
                  </a:solidFill>
                  <a:latin typeface="Bierstadt" panose="020B0004020202020204" pitchFamily="34" charset="0"/>
                </a:endParaRPr>
              </a:p>
            </p:txBody>
          </p:sp>
          <p:sp>
            <p:nvSpPr>
              <p:cNvPr id="76" name="Oval 75">
                <a:extLst>
                  <a:ext uri="{FF2B5EF4-FFF2-40B4-BE49-F238E27FC236}">
                    <a16:creationId xmlns:a16="http://schemas.microsoft.com/office/drawing/2014/main" id="{5BE4380C-836E-24B6-560C-AA390B59B89E}"/>
                  </a:ext>
                </a:extLst>
              </p:cNvPr>
              <p:cNvSpPr>
                <a:spLocks noChangeAspect="1"/>
              </p:cNvSpPr>
              <p:nvPr/>
            </p:nvSpPr>
            <p:spPr>
              <a:xfrm>
                <a:off x="3588825" y="1620009"/>
                <a:ext cx="687213" cy="648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endParaRPr lang="en-GB" sz="700" kern="1200" dirty="0">
                  <a:solidFill>
                    <a:prstClr val="white"/>
                  </a:solidFill>
                  <a:latin typeface="Bierstadt" panose="020B0004020202020204" pitchFamily="34" charset="0"/>
                </a:endParaRPr>
              </a:p>
            </p:txBody>
          </p:sp>
        </p:grpSp>
        <p:pic>
          <p:nvPicPr>
            <p:cNvPr id="74" name="Graphic 73" descr="Puzzle pieces outline">
              <a:extLst>
                <a:ext uri="{FF2B5EF4-FFF2-40B4-BE49-F238E27FC236}">
                  <a16:creationId xmlns:a16="http://schemas.microsoft.com/office/drawing/2014/main" id="{0CCD1C86-EFA4-6EDD-1E20-82FAAF2380A9}"/>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652109" y="1613404"/>
              <a:ext cx="595785" cy="595785"/>
            </a:xfrm>
            <a:prstGeom prst="rect">
              <a:avLst/>
            </a:prstGeom>
          </p:spPr>
        </p:pic>
      </p:grpSp>
    </p:spTree>
    <p:extLst>
      <p:ext uri="{BB962C8B-B14F-4D97-AF65-F5344CB8AC3E}">
        <p14:creationId xmlns:p14="http://schemas.microsoft.com/office/powerpoint/2010/main" val="3353692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a:extLst>
              <a:ext uri="{FF2B5EF4-FFF2-40B4-BE49-F238E27FC236}">
                <a16:creationId xmlns:a16="http://schemas.microsoft.com/office/drawing/2014/main" id="{7E8D94D8-247B-B74C-7DAF-934DEDEFFFEF}"/>
              </a:ext>
            </a:extLst>
          </p:cNvPr>
          <p:cNvSpPr>
            <a:spLocks noGrp="1"/>
          </p:cNvSpPr>
          <p:nvPr>
            <p:ph idx="1"/>
          </p:nvPr>
        </p:nvSpPr>
        <p:spPr>
          <a:xfrm>
            <a:off x="391430" y="868979"/>
            <a:ext cx="9661988" cy="4734037"/>
          </a:xfrm>
        </p:spPr>
        <p:txBody>
          <a:bodyPr>
            <a:normAutofit/>
          </a:bodyPr>
          <a:lstStyle/>
          <a:p>
            <a:endParaRPr lang="en-IE" sz="1400" b="1" dirty="0">
              <a:solidFill>
                <a:schemeClr val="tx1"/>
              </a:solidFill>
              <a:effectLst/>
              <a:latin typeface="+mn-lt"/>
              <a:ea typeface="Calibri" panose="020F0502020204030204" pitchFamily="34" charset="0"/>
              <a:cs typeface="Times New Roman" panose="02020603050405020304" pitchFamily="18" charset="0"/>
            </a:endParaRPr>
          </a:p>
          <a:p>
            <a:r>
              <a:rPr lang="en-IE" sz="2000" dirty="0">
                <a:solidFill>
                  <a:schemeClr val="tx1"/>
                </a:solidFill>
                <a:effectLst/>
                <a:latin typeface="+mn-lt"/>
                <a:ea typeface="Calibri" panose="020F0502020204030204" pitchFamily="34" charset="0"/>
                <a:cs typeface="Times New Roman" panose="02020603050405020304" pitchFamily="18" charset="0"/>
              </a:rPr>
              <a:t>Integrated </a:t>
            </a:r>
            <a:r>
              <a:rPr lang="en-IE" sz="2000" dirty="0" smtClean="0">
                <a:solidFill>
                  <a:schemeClr val="tx1"/>
                </a:solidFill>
                <a:effectLst/>
                <a:latin typeface="+mn-lt"/>
                <a:ea typeface="Calibri" panose="020F0502020204030204" pitchFamily="34" charset="0"/>
                <a:cs typeface="Times New Roman" panose="02020603050405020304" pitchFamily="18" charset="0"/>
              </a:rPr>
              <a:t>care is </a:t>
            </a:r>
            <a:r>
              <a:rPr lang="en-IE" sz="2000" dirty="0" smtClean="0">
                <a:solidFill>
                  <a:schemeClr val="tx1"/>
                </a:solidFill>
                <a:latin typeface="+mn-lt"/>
                <a:ea typeface="Calibri" panose="020F0502020204030204" pitchFamily="34" charset="0"/>
                <a:cs typeface="Times New Roman" panose="02020603050405020304" pitchFamily="18" charset="0"/>
              </a:rPr>
              <a:t>where people </a:t>
            </a:r>
            <a:r>
              <a:rPr lang="en-IE" sz="2000" dirty="0" smtClean="0">
                <a:solidFill>
                  <a:schemeClr val="tx1"/>
                </a:solidFill>
                <a:effectLst/>
                <a:latin typeface="+mn-lt"/>
                <a:ea typeface="Calibri" panose="020F0502020204030204" pitchFamily="34" charset="0"/>
                <a:cs typeface="Times New Roman" panose="02020603050405020304" pitchFamily="18" charset="0"/>
              </a:rPr>
              <a:t>can </a:t>
            </a:r>
            <a:r>
              <a:rPr lang="en-IE" sz="2000" dirty="0">
                <a:solidFill>
                  <a:schemeClr val="tx1"/>
                </a:solidFill>
                <a:effectLst/>
                <a:latin typeface="+mn-lt"/>
                <a:ea typeface="Calibri" panose="020F0502020204030204" pitchFamily="34" charset="0"/>
                <a:cs typeface="Times New Roman" panose="02020603050405020304" pitchFamily="18" charset="0"/>
              </a:rPr>
              <a:t>access the right care, at the right time, in the right place, with the right team. </a:t>
            </a:r>
            <a:endParaRPr lang="en-IE" sz="2000" dirty="0" smtClean="0">
              <a:solidFill>
                <a:schemeClr val="tx1"/>
              </a:solidFill>
              <a:effectLst/>
              <a:latin typeface="+mn-lt"/>
              <a:ea typeface="Calibri" panose="020F0502020204030204" pitchFamily="34" charset="0"/>
              <a:cs typeface="Times New Roman" panose="02020603050405020304" pitchFamily="18" charset="0"/>
            </a:endParaRPr>
          </a:p>
          <a:p>
            <a:endParaRPr lang="en-IE" sz="2000" dirty="0">
              <a:solidFill>
                <a:schemeClr val="tx1"/>
              </a:solidFill>
              <a:latin typeface="+mn-lt"/>
              <a:ea typeface="Calibri" panose="020F0502020204030204" pitchFamily="34" charset="0"/>
              <a:cs typeface="Times New Roman" panose="02020603050405020304" pitchFamily="18" charset="0"/>
            </a:endParaRPr>
          </a:p>
          <a:p>
            <a:r>
              <a:rPr lang="en-IE" sz="2000" dirty="0" smtClean="0">
                <a:solidFill>
                  <a:schemeClr val="tx1"/>
                </a:solidFill>
                <a:effectLst/>
                <a:latin typeface="+mn-lt"/>
                <a:ea typeface="Calibri" panose="020F0502020204030204" pitchFamily="34" charset="0"/>
                <a:cs typeface="Times New Roman" panose="02020603050405020304" pitchFamily="18" charset="0"/>
              </a:rPr>
              <a:t>Designed </a:t>
            </a:r>
            <a:r>
              <a:rPr lang="en-IE" sz="2000" dirty="0">
                <a:solidFill>
                  <a:schemeClr val="tx1"/>
                </a:solidFill>
                <a:effectLst/>
                <a:latin typeface="+mn-lt"/>
                <a:ea typeface="Calibri" panose="020F0502020204030204" pitchFamily="34" charset="0"/>
                <a:cs typeface="Times New Roman" panose="02020603050405020304" pitchFamily="18" charset="0"/>
              </a:rPr>
              <a:t>first and foremost around the needs of the person, integrated care has the dual aim of improving both system efficiency and service user experience and outcomes </a:t>
            </a:r>
          </a:p>
          <a:p>
            <a:endParaRPr lang="en-IE" sz="2000" dirty="0">
              <a:solidFill>
                <a:schemeClr val="tx1"/>
              </a:solidFill>
              <a:latin typeface="+mn-lt"/>
              <a:cs typeface="Times New Roman" panose="02020603050405020304" pitchFamily="18" charset="0"/>
            </a:endParaRPr>
          </a:p>
          <a:p>
            <a:r>
              <a:rPr lang="en-IE" sz="2000" dirty="0">
                <a:solidFill>
                  <a:schemeClr val="tx1"/>
                </a:solidFill>
                <a:effectLst/>
                <a:latin typeface="+mn-lt"/>
                <a:ea typeface="Calibri" panose="020F0502020204030204" pitchFamily="34" charset="0"/>
                <a:cs typeface="Times New Roman" panose="02020603050405020304" pitchFamily="18" charset="0"/>
              </a:rPr>
              <a:t>In the Sláintecare Report (May 2017) the Committee on the Future of Healthcare defined integrated care: </a:t>
            </a:r>
          </a:p>
          <a:p>
            <a:endParaRPr lang="en-IE" sz="1400" dirty="0">
              <a:solidFill>
                <a:schemeClr val="tx1"/>
              </a:solidFill>
              <a:effectLst/>
              <a:latin typeface="+mn-lt"/>
              <a:ea typeface="Calibri" panose="020F0502020204030204" pitchFamily="34" charset="0"/>
              <a:cs typeface="Times New Roman" panose="02020603050405020304" pitchFamily="18" charset="0"/>
            </a:endParaRPr>
          </a:p>
          <a:p>
            <a:pPr algn="ctr"/>
            <a:endParaRPr lang="en-IE" sz="1400" dirty="0">
              <a:solidFill>
                <a:schemeClr val="tx1"/>
              </a:solidFill>
              <a:effectLst/>
              <a:latin typeface="+mn-lt"/>
              <a:ea typeface="Calibri" panose="020F0502020204030204" pitchFamily="34" charset="0"/>
              <a:cs typeface="Times New Roman" panose="02020603050405020304" pitchFamily="18" charset="0"/>
            </a:endParaRPr>
          </a:p>
          <a:p>
            <a:pPr algn="ctr"/>
            <a:endParaRPr lang="en-IE" sz="1400" dirty="0">
              <a:solidFill>
                <a:schemeClr val="tx1"/>
              </a:solidFill>
              <a:latin typeface="+mn-lt"/>
              <a:ea typeface="Calibri" panose="020F0502020204030204" pitchFamily="34" charset="0"/>
              <a:cs typeface="Times New Roman" panose="02020603050405020304" pitchFamily="18" charset="0"/>
            </a:endParaRPr>
          </a:p>
          <a:p>
            <a:pPr algn="ctr"/>
            <a:endParaRPr lang="en-IE" sz="1400" dirty="0">
              <a:solidFill>
                <a:schemeClr val="tx1"/>
              </a:solidFill>
              <a:effectLst/>
              <a:latin typeface="+mn-lt"/>
              <a:ea typeface="Calibri" panose="020F0502020204030204" pitchFamily="34" charset="0"/>
              <a:cs typeface="Times New Roman" panose="02020603050405020304" pitchFamily="18" charset="0"/>
            </a:endParaRPr>
          </a:p>
          <a:p>
            <a:pPr algn="ctr"/>
            <a:r>
              <a:rPr lang="en-IE" sz="1400" dirty="0">
                <a:solidFill>
                  <a:schemeClr val="tx1"/>
                </a:solidFill>
                <a:effectLst/>
                <a:latin typeface="+mn-lt"/>
                <a:ea typeface="Calibri" panose="020F0502020204030204" pitchFamily="34" charset="0"/>
                <a:cs typeface="Times New Roman" panose="02020603050405020304" pitchFamily="18" charset="0"/>
              </a:rPr>
              <a:t> </a:t>
            </a:r>
            <a:endParaRPr lang="en-IE" sz="1400" i="1" dirty="0">
              <a:solidFill>
                <a:schemeClr val="tx1"/>
              </a:solidFill>
              <a:effectLst/>
              <a:latin typeface="+mn-lt"/>
              <a:ea typeface="Calibri" panose="020F0502020204030204" pitchFamily="34" charset="0"/>
              <a:cs typeface="Times New Roman" panose="02020603050405020304" pitchFamily="18" charset="0"/>
            </a:endParaRPr>
          </a:p>
          <a:p>
            <a:endParaRPr lang="en-IE" sz="1400" dirty="0">
              <a:solidFill>
                <a:schemeClr val="tx1"/>
              </a:solidFill>
              <a:effectLst/>
              <a:latin typeface="+mn-lt"/>
              <a:ea typeface="Calibri" panose="020F0502020204030204" pitchFamily="34" charset="0"/>
              <a:cs typeface="Times New Roman" panose="02020603050405020304" pitchFamily="18" charset="0"/>
            </a:endParaRPr>
          </a:p>
          <a:p>
            <a:endParaRPr lang="en-IE" sz="1400" dirty="0">
              <a:solidFill>
                <a:schemeClr val="tx1"/>
              </a:solidFill>
              <a:latin typeface="+mn-lt"/>
              <a:ea typeface="Calibri" panose="020F0502020204030204" pitchFamily="34" charset="0"/>
              <a:cs typeface="Times New Roman" panose="02020603050405020304" pitchFamily="18" charset="0"/>
            </a:endParaRPr>
          </a:p>
        </p:txBody>
      </p:sp>
      <p:sp>
        <p:nvSpPr>
          <p:cNvPr id="25" name="Title 24">
            <a:extLst>
              <a:ext uri="{FF2B5EF4-FFF2-40B4-BE49-F238E27FC236}">
                <a16:creationId xmlns:a16="http://schemas.microsoft.com/office/drawing/2014/main" id="{FCA78C3D-90E6-03A6-E343-175759EC642E}"/>
              </a:ext>
            </a:extLst>
          </p:cNvPr>
          <p:cNvSpPr>
            <a:spLocks noGrp="1"/>
          </p:cNvSpPr>
          <p:nvPr>
            <p:ph type="title"/>
          </p:nvPr>
        </p:nvSpPr>
        <p:spPr/>
        <p:txBody>
          <a:bodyPr/>
          <a:lstStyle/>
          <a:p>
            <a:r>
              <a:rPr lang="en-IE" dirty="0" smtClean="0"/>
              <a:t>What is integrated care?</a:t>
            </a:r>
            <a:endParaRPr lang="en-IE" dirty="0"/>
          </a:p>
        </p:txBody>
      </p:sp>
      <p:sp>
        <p:nvSpPr>
          <p:cNvPr id="2" name="Slide Number Placeholder 1">
            <a:extLst>
              <a:ext uri="{FF2B5EF4-FFF2-40B4-BE49-F238E27FC236}">
                <a16:creationId xmlns:a16="http://schemas.microsoft.com/office/drawing/2014/main" id="{FDCC3092-7948-6ACE-82E7-F673279748C8}"/>
              </a:ext>
            </a:extLst>
          </p:cNvPr>
          <p:cNvSpPr>
            <a:spLocks noGrp="1"/>
          </p:cNvSpPr>
          <p:nvPr>
            <p:ph type="sldNum" sz="quarter" idx="4294967295"/>
          </p:nvPr>
        </p:nvSpPr>
        <p:spPr>
          <a:xfrm>
            <a:off x="11736388" y="6424613"/>
            <a:ext cx="455612" cy="327025"/>
          </a:xfrm>
          <a:prstGeom prst="rect">
            <a:avLst/>
          </a:prstGeom>
        </p:spPr>
        <p:txBody>
          <a:bodyPr/>
          <a:lstStyle/>
          <a:p>
            <a:fld id="{0927A940-FF4B-4CD5-99C3-211F21A98D3A}" type="slidenum">
              <a:rPr lang="en-IE" smtClean="0"/>
              <a:pPr/>
              <a:t>7</a:t>
            </a:fld>
            <a:endParaRPr lang="en-IE" dirty="0"/>
          </a:p>
        </p:txBody>
      </p:sp>
      <p:pic>
        <p:nvPicPr>
          <p:cNvPr id="9" name="Picture 8">
            <a:extLst>
              <a:ext uri="{FF2B5EF4-FFF2-40B4-BE49-F238E27FC236}">
                <a16:creationId xmlns:a16="http://schemas.microsoft.com/office/drawing/2014/main" id="{1D726D18-8D60-658F-3EF4-45B290544A25}"/>
              </a:ext>
            </a:extLst>
          </p:cNvPr>
          <p:cNvPicPr>
            <a:picLocks noChangeAspect="1"/>
          </p:cNvPicPr>
          <p:nvPr/>
        </p:nvPicPr>
        <p:blipFill>
          <a:blip r:embed="rId3"/>
          <a:stretch>
            <a:fillRect/>
          </a:stretch>
        </p:blipFill>
        <p:spPr>
          <a:xfrm>
            <a:off x="10992518" y="3335891"/>
            <a:ext cx="1210240" cy="1761054"/>
          </a:xfrm>
          <a:prstGeom prst="rect">
            <a:avLst/>
          </a:prstGeom>
        </p:spPr>
      </p:pic>
      <p:pic>
        <p:nvPicPr>
          <p:cNvPr id="13" name="Picture 12">
            <a:extLst>
              <a:ext uri="{FF2B5EF4-FFF2-40B4-BE49-F238E27FC236}">
                <a16:creationId xmlns:a16="http://schemas.microsoft.com/office/drawing/2014/main" id="{8ECDB2A6-DC68-26FD-874C-CB12E6B7873E}"/>
              </a:ext>
            </a:extLst>
          </p:cNvPr>
          <p:cNvPicPr>
            <a:picLocks noChangeAspect="1"/>
          </p:cNvPicPr>
          <p:nvPr/>
        </p:nvPicPr>
        <p:blipFill>
          <a:blip r:embed="rId4"/>
          <a:stretch>
            <a:fillRect/>
          </a:stretch>
        </p:blipFill>
        <p:spPr>
          <a:xfrm>
            <a:off x="10975047" y="5018712"/>
            <a:ext cx="1245182" cy="1839288"/>
          </a:xfrm>
          <a:prstGeom prst="rect">
            <a:avLst/>
          </a:prstGeom>
        </p:spPr>
      </p:pic>
      <p:pic>
        <p:nvPicPr>
          <p:cNvPr id="17" name="Picture 16">
            <a:extLst>
              <a:ext uri="{FF2B5EF4-FFF2-40B4-BE49-F238E27FC236}">
                <a16:creationId xmlns:a16="http://schemas.microsoft.com/office/drawing/2014/main" id="{C9611F8E-29DB-969F-114E-8088A149E4B0}"/>
              </a:ext>
            </a:extLst>
          </p:cNvPr>
          <p:cNvPicPr>
            <a:picLocks noChangeAspect="1"/>
          </p:cNvPicPr>
          <p:nvPr/>
        </p:nvPicPr>
        <p:blipFill>
          <a:blip r:embed="rId5"/>
          <a:stretch>
            <a:fillRect/>
          </a:stretch>
        </p:blipFill>
        <p:spPr>
          <a:xfrm>
            <a:off x="10981760" y="0"/>
            <a:ext cx="1210240" cy="1939818"/>
          </a:xfrm>
          <a:prstGeom prst="rect">
            <a:avLst/>
          </a:prstGeom>
        </p:spPr>
      </p:pic>
      <p:pic>
        <p:nvPicPr>
          <p:cNvPr id="7" name="Picture 6">
            <a:extLst>
              <a:ext uri="{FF2B5EF4-FFF2-40B4-BE49-F238E27FC236}">
                <a16:creationId xmlns:a16="http://schemas.microsoft.com/office/drawing/2014/main" id="{EF4FDA90-1070-8A4C-F7FE-6AAB3B53B3E5}"/>
              </a:ext>
            </a:extLst>
          </p:cNvPr>
          <p:cNvPicPr>
            <a:picLocks noChangeAspect="1"/>
          </p:cNvPicPr>
          <p:nvPr/>
        </p:nvPicPr>
        <p:blipFill>
          <a:blip r:embed="rId6"/>
          <a:stretch>
            <a:fillRect/>
          </a:stretch>
        </p:blipFill>
        <p:spPr>
          <a:xfrm>
            <a:off x="10981760" y="1667945"/>
            <a:ext cx="1220998" cy="1761055"/>
          </a:xfrm>
          <a:prstGeom prst="rect">
            <a:avLst/>
          </a:prstGeom>
        </p:spPr>
      </p:pic>
      <p:sp>
        <p:nvSpPr>
          <p:cNvPr id="3" name="Rectangle: Rounded Corners 2">
            <a:extLst>
              <a:ext uri="{FF2B5EF4-FFF2-40B4-BE49-F238E27FC236}">
                <a16:creationId xmlns:a16="http://schemas.microsoft.com/office/drawing/2014/main" id="{868478A7-8D47-C02B-73A5-2B53915964CC}"/>
              </a:ext>
            </a:extLst>
          </p:cNvPr>
          <p:cNvSpPr/>
          <p:nvPr/>
        </p:nvSpPr>
        <p:spPr>
          <a:xfrm>
            <a:off x="758383" y="4429662"/>
            <a:ext cx="9295035" cy="1508694"/>
          </a:xfrm>
          <a:prstGeom prst="roundRect">
            <a:avLst/>
          </a:prstGeom>
          <a:solidFill>
            <a:srgbClr val="006152"/>
          </a:solidFill>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IE" sz="1800" dirty="0">
                <a:solidFill>
                  <a:schemeClr val="bg1"/>
                </a:solidFill>
                <a:effectLst/>
                <a:latin typeface="+mn-lt"/>
                <a:ea typeface="Calibri" panose="020F0502020204030204" pitchFamily="34" charset="0"/>
                <a:cs typeface="Times New Roman" panose="02020603050405020304" pitchFamily="18" charset="0"/>
              </a:rPr>
              <a:t> </a:t>
            </a:r>
            <a:r>
              <a:rPr lang="en-IE" sz="1400" i="1" dirty="0">
                <a:solidFill>
                  <a:schemeClr val="bg1"/>
                </a:solidFill>
                <a:latin typeface="+mn-lt"/>
                <a:ea typeface="Calibri" panose="020F0502020204030204" pitchFamily="34" charset="0"/>
                <a:cs typeface="Times New Roman" panose="02020603050405020304" pitchFamily="18" charset="0"/>
              </a:rPr>
              <a:t>“</a:t>
            </a:r>
            <a:r>
              <a:rPr lang="en-IE" sz="1400" i="1" dirty="0">
                <a:solidFill>
                  <a:schemeClr val="bg1"/>
                </a:solidFill>
                <a:effectLst/>
                <a:latin typeface="+mn-lt"/>
                <a:ea typeface="Calibri" panose="020F0502020204030204" pitchFamily="34" charset="0"/>
                <a:cs typeface="Times New Roman" panose="02020603050405020304" pitchFamily="18" charset="0"/>
              </a:rPr>
              <a:t>Healthcare delivered at the lowest appropriate level of complexity through a health service that is well organised and managed to enable comprehensive care pathways that patients can easily access and service providers can easily deliver. This is a service in which communication and information support positive decision-making, governance and accountability; where patients’ needs come first in driving safety, quality and the coordination of care.”</a:t>
            </a:r>
          </a:p>
        </p:txBody>
      </p:sp>
    </p:spTree>
    <p:extLst>
      <p:ext uri="{BB962C8B-B14F-4D97-AF65-F5344CB8AC3E}">
        <p14:creationId xmlns:p14="http://schemas.microsoft.com/office/powerpoint/2010/main" val="2933582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927A940-FF4B-4CD5-99C3-211F21A98D3A}" type="slidenum">
              <a:rPr lang="en-IE" smtClean="0"/>
              <a:pPr/>
              <a:t>8</a:t>
            </a:fld>
            <a:endParaRPr lang="en-IE" dirty="0"/>
          </a:p>
        </p:txBody>
      </p:sp>
      <p:sp>
        <p:nvSpPr>
          <p:cNvPr id="3" name="Content Placeholder 2"/>
          <p:cNvSpPr>
            <a:spLocks noGrp="1"/>
          </p:cNvSpPr>
          <p:nvPr>
            <p:ph sz="quarter" idx="11"/>
          </p:nvPr>
        </p:nvSpPr>
        <p:spPr>
          <a:xfrm>
            <a:off x="613093" y="1514158"/>
            <a:ext cx="10499725" cy="4564062"/>
          </a:xfrm>
        </p:spPr>
        <p:txBody>
          <a:bodyPr/>
          <a:lstStyle/>
          <a:p>
            <a:pPr>
              <a:buClrTx/>
              <a:defRPr/>
            </a:pPr>
            <a:r>
              <a:rPr lang="en-IE" dirty="0">
                <a:solidFill>
                  <a:srgbClr val="006152"/>
                </a:solidFill>
                <a:latin typeface="Arial"/>
              </a:rPr>
              <a:t>The Health Regions Programme is a multi-year </a:t>
            </a:r>
            <a:r>
              <a:rPr lang="en-IE" dirty="0" smtClean="0">
                <a:solidFill>
                  <a:srgbClr val="006152"/>
                </a:solidFill>
                <a:latin typeface="Arial"/>
              </a:rPr>
              <a:t>journey.</a:t>
            </a:r>
            <a:endParaRPr lang="en-IE" dirty="0">
              <a:solidFill>
                <a:srgbClr val="006152"/>
              </a:solidFill>
              <a:latin typeface="Arial"/>
            </a:endParaRPr>
          </a:p>
          <a:p>
            <a:pPr>
              <a:buClrTx/>
              <a:defRPr/>
            </a:pPr>
            <a:r>
              <a:rPr lang="en-IE" dirty="0" smtClean="0">
                <a:solidFill>
                  <a:srgbClr val="006152"/>
                </a:solidFill>
                <a:latin typeface="Arial"/>
              </a:rPr>
              <a:t>Planning and consultation has been happening for the last 2 years or more.</a:t>
            </a:r>
          </a:p>
          <a:p>
            <a:pPr>
              <a:buClrTx/>
              <a:defRPr/>
            </a:pPr>
            <a:r>
              <a:rPr lang="en-IE" dirty="0">
                <a:solidFill>
                  <a:srgbClr val="006152"/>
                </a:solidFill>
                <a:latin typeface="Arial"/>
              </a:rPr>
              <a:t>The 6 health regions </a:t>
            </a:r>
            <a:r>
              <a:rPr lang="en-IE" dirty="0">
                <a:solidFill>
                  <a:schemeClr val="tx1"/>
                </a:solidFill>
                <a:latin typeface="Arial"/>
              </a:rPr>
              <a:t>have started to operate as the Regional Executive Officers (REOs) have taken up post </a:t>
            </a:r>
            <a:r>
              <a:rPr lang="en-IE" dirty="0" smtClean="0">
                <a:solidFill>
                  <a:schemeClr val="tx1"/>
                </a:solidFill>
                <a:latin typeface="Arial"/>
              </a:rPr>
              <a:t>in March</a:t>
            </a:r>
            <a:r>
              <a:rPr lang="en-IE" dirty="0">
                <a:solidFill>
                  <a:schemeClr val="tx1"/>
                </a:solidFill>
                <a:latin typeface="Arial"/>
              </a:rPr>
              <a:t>.</a:t>
            </a:r>
          </a:p>
          <a:p>
            <a:pPr>
              <a:buClrTx/>
              <a:defRPr/>
            </a:pPr>
            <a:r>
              <a:rPr lang="en-IE" dirty="0" smtClean="0">
                <a:solidFill>
                  <a:srgbClr val="006152"/>
                </a:solidFill>
                <a:latin typeface="Arial"/>
              </a:rPr>
              <a:t>There will </a:t>
            </a:r>
            <a:r>
              <a:rPr lang="en-IE" dirty="0">
                <a:solidFill>
                  <a:srgbClr val="006152"/>
                </a:solidFill>
                <a:latin typeface="Arial"/>
              </a:rPr>
              <a:t>be multiple phases </a:t>
            </a:r>
            <a:r>
              <a:rPr lang="en-IE" dirty="0" smtClean="0">
                <a:solidFill>
                  <a:srgbClr val="006152"/>
                </a:solidFill>
                <a:latin typeface="Arial"/>
              </a:rPr>
              <a:t>as we transition to </a:t>
            </a:r>
            <a:r>
              <a:rPr lang="en-IE" dirty="0">
                <a:solidFill>
                  <a:srgbClr val="006152"/>
                </a:solidFill>
                <a:latin typeface="Arial"/>
              </a:rPr>
              <a:t>full Health Region </a:t>
            </a:r>
            <a:r>
              <a:rPr lang="en-IE" dirty="0" smtClean="0">
                <a:solidFill>
                  <a:srgbClr val="006152"/>
                </a:solidFill>
                <a:latin typeface="Arial"/>
              </a:rPr>
              <a:t>Implementation.</a:t>
            </a:r>
          </a:p>
          <a:p>
            <a:pPr>
              <a:buClrTx/>
              <a:defRPr/>
            </a:pPr>
            <a:r>
              <a:rPr lang="en-IE" dirty="0" smtClean="0">
                <a:solidFill>
                  <a:srgbClr val="006152"/>
                </a:solidFill>
                <a:latin typeface="Arial"/>
              </a:rPr>
              <a:t>There will be supports for staff and managers who are working through the transition.</a:t>
            </a:r>
            <a:endParaRPr lang="en-IE" dirty="0" smtClean="0"/>
          </a:p>
          <a:p>
            <a:pPr>
              <a:buClrTx/>
              <a:defRPr/>
            </a:pPr>
            <a:r>
              <a:rPr lang="en-IE" dirty="0" smtClean="0">
                <a:solidFill>
                  <a:srgbClr val="006152"/>
                </a:solidFill>
                <a:latin typeface="Arial"/>
              </a:rPr>
              <a:t>In the meantime, we will all continue in our roles and continue to provide services within our current structures.</a:t>
            </a:r>
          </a:p>
        </p:txBody>
      </p:sp>
      <p:sp>
        <p:nvSpPr>
          <p:cNvPr id="4" name="Title 3"/>
          <p:cNvSpPr>
            <a:spLocks noGrp="1"/>
          </p:cNvSpPr>
          <p:nvPr>
            <p:ph type="title"/>
          </p:nvPr>
        </p:nvSpPr>
        <p:spPr/>
        <p:txBody>
          <a:bodyPr/>
          <a:lstStyle/>
          <a:p>
            <a:r>
              <a:rPr lang="en-IE" dirty="0" smtClean="0"/>
              <a:t>The health regions have commenced operation from March 2024.</a:t>
            </a:r>
            <a:endParaRPr lang="en-IE" dirty="0"/>
          </a:p>
        </p:txBody>
      </p:sp>
    </p:spTree>
    <p:extLst>
      <p:ext uri="{BB962C8B-B14F-4D97-AF65-F5344CB8AC3E}">
        <p14:creationId xmlns:p14="http://schemas.microsoft.com/office/powerpoint/2010/main" val="677225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1A348-C51E-4CA3-A6ED-263E3776A45F}"/>
              </a:ext>
            </a:extLst>
          </p:cNvPr>
          <p:cNvSpPr>
            <a:spLocks noGrp="1"/>
          </p:cNvSpPr>
          <p:nvPr>
            <p:ph type="ctrTitle"/>
          </p:nvPr>
        </p:nvSpPr>
        <p:spPr>
          <a:xfrm>
            <a:off x="164881" y="2889362"/>
            <a:ext cx="11503244" cy="2387600"/>
          </a:xfrm>
        </p:spPr>
        <p:txBody>
          <a:bodyPr vert="horz" lIns="91440" tIns="45720" rIns="91440" bIns="45720" rtlCol="0" anchor="b">
            <a:normAutofit/>
          </a:bodyPr>
          <a:lstStyle/>
          <a:p>
            <a:r>
              <a:rPr lang="en-GB" sz="4900" dirty="0" smtClean="0"/>
              <a:t>HSE New Structures</a:t>
            </a:r>
            <a:r>
              <a:rPr lang="en-GB" sz="4900" dirty="0"/>
              <a:t/>
            </a:r>
            <a:br>
              <a:rPr lang="en-GB" sz="4900" dirty="0"/>
            </a:br>
            <a:r>
              <a:rPr lang="en-GB" sz="2800" b="1" i="1" dirty="0"/>
              <a:t/>
            </a:r>
            <a:br>
              <a:rPr lang="en-GB" sz="2800" b="1" i="1" dirty="0"/>
            </a:br>
            <a:endParaRPr lang="en-GB" sz="1600" b="1" dirty="0">
              <a:solidFill>
                <a:srgbClr val="FF0000"/>
              </a:solidFill>
              <a:latin typeface="+mn-lt"/>
            </a:endParaRPr>
          </a:p>
        </p:txBody>
      </p:sp>
    </p:spTree>
    <p:extLst>
      <p:ext uri="{BB962C8B-B14F-4D97-AF65-F5344CB8AC3E}">
        <p14:creationId xmlns:p14="http://schemas.microsoft.com/office/powerpoint/2010/main" val="3040659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6_Office Theme">
  <a:themeElements>
    <a:clrScheme name="HSE new">
      <a:dk1>
        <a:srgbClr val="006152"/>
      </a:dk1>
      <a:lt1>
        <a:srgbClr val="FFFFFF"/>
      </a:lt1>
      <a:dk2>
        <a:srgbClr val="9BAAB3"/>
      </a:dk2>
      <a:lt2>
        <a:srgbClr val="051E33"/>
      </a:lt2>
      <a:accent1>
        <a:srgbClr val="4F8D81"/>
      </a:accent1>
      <a:accent2>
        <a:srgbClr val="1FAFE1"/>
      </a:accent2>
      <a:accent3>
        <a:srgbClr val="0048A8"/>
      </a:accent3>
      <a:accent4>
        <a:srgbClr val="4FA7AF"/>
      </a:accent4>
      <a:accent5>
        <a:srgbClr val="88AED6"/>
      </a:accent5>
      <a:accent6>
        <a:srgbClr val="FF9E00"/>
      </a:accent6>
      <a:hlink>
        <a:srgbClr val="5F3DC4"/>
      </a:hlink>
      <a:folHlink>
        <a:srgbClr val="BFB1E7"/>
      </a:folHlink>
    </a:clrScheme>
    <a:fontScheme name="HS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lnSpc>
            <a:spcPct val="130000"/>
          </a:lnSpc>
          <a:defRPr sz="800" dirty="0" err="1">
            <a:solidFill>
              <a:srgbClr val="808180"/>
            </a:solidFill>
          </a:defRPr>
        </a:defPPr>
      </a:lstStyle>
    </a:txDef>
  </a:objectDefaults>
  <a:extraClrSchemeLst/>
  <a:extLst>
    <a:ext uri="{05A4C25C-085E-4340-85A3-A5531E510DB2}">
      <thm15:themeFamily xmlns:thm15="http://schemas.microsoft.com/office/thememl/2012/main" name="Presentation2" id="{3E3BE956-9DA9-44C5-9FE3-D442F982FAA9}" vid="{64824F2F-E496-4A7C-9335-785E949839E8}"/>
    </a:ext>
  </a:extLst>
</a:theme>
</file>

<file path=ppt/theme/theme2.xml><?xml version="1.0" encoding="utf-8"?>
<a:theme xmlns:a="http://schemas.openxmlformats.org/drawingml/2006/main" name="4_Office Theme">
  <a:themeElements>
    <a:clrScheme name="HSE new">
      <a:dk1>
        <a:srgbClr val="006152"/>
      </a:dk1>
      <a:lt1>
        <a:srgbClr val="FFFFFF"/>
      </a:lt1>
      <a:dk2>
        <a:srgbClr val="9BAAB3"/>
      </a:dk2>
      <a:lt2>
        <a:srgbClr val="051E33"/>
      </a:lt2>
      <a:accent1>
        <a:srgbClr val="4F8D81"/>
      </a:accent1>
      <a:accent2>
        <a:srgbClr val="1FAFE1"/>
      </a:accent2>
      <a:accent3>
        <a:srgbClr val="0048A8"/>
      </a:accent3>
      <a:accent4>
        <a:srgbClr val="4FA7AF"/>
      </a:accent4>
      <a:accent5>
        <a:srgbClr val="88AED6"/>
      </a:accent5>
      <a:accent6>
        <a:srgbClr val="FF9E00"/>
      </a:accent6>
      <a:hlink>
        <a:srgbClr val="5F3DC4"/>
      </a:hlink>
      <a:folHlink>
        <a:srgbClr val="BFB1E7"/>
      </a:folHlink>
    </a:clrScheme>
    <a:fontScheme name="HS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lnSpc>
            <a:spcPct val="130000"/>
          </a:lnSpc>
          <a:defRPr sz="800" dirty="0" err="1">
            <a:solidFill>
              <a:srgbClr val="808180"/>
            </a:solidFill>
          </a:defRPr>
        </a:defPPr>
      </a:lstStyle>
    </a:txDef>
  </a:objectDefaults>
  <a:extraClrSchemeLst/>
  <a:extLst>
    <a:ext uri="{05A4C25C-085E-4340-85A3-A5531E510DB2}">
      <thm15:themeFamily xmlns:thm15="http://schemas.microsoft.com/office/thememl/2012/main" name="Presentation2" id="{3E3BE956-9DA9-44C5-9FE3-D442F982FAA9}" vid="{64824F2F-E496-4A7C-9335-785E949839E8}"/>
    </a:ext>
  </a:extLst>
</a:theme>
</file>

<file path=ppt/theme/theme3.xml><?xml version="1.0" encoding="utf-8"?>
<a:theme xmlns:a="http://schemas.openxmlformats.org/drawingml/2006/main" name="5_Office Theme">
  <a:themeElements>
    <a:clrScheme name="HSE new">
      <a:dk1>
        <a:srgbClr val="006152"/>
      </a:dk1>
      <a:lt1>
        <a:srgbClr val="FFFFFF"/>
      </a:lt1>
      <a:dk2>
        <a:srgbClr val="9BAAB3"/>
      </a:dk2>
      <a:lt2>
        <a:srgbClr val="051E33"/>
      </a:lt2>
      <a:accent1>
        <a:srgbClr val="4F8D81"/>
      </a:accent1>
      <a:accent2>
        <a:srgbClr val="1FAFE1"/>
      </a:accent2>
      <a:accent3>
        <a:srgbClr val="0048A8"/>
      </a:accent3>
      <a:accent4>
        <a:srgbClr val="4FA7AF"/>
      </a:accent4>
      <a:accent5>
        <a:srgbClr val="88AED6"/>
      </a:accent5>
      <a:accent6>
        <a:srgbClr val="FF9E00"/>
      </a:accent6>
      <a:hlink>
        <a:srgbClr val="5F3DC4"/>
      </a:hlink>
      <a:folHlink>
        <a:srgbClr val="BFB1E7"/>
      </a:folHlink>
    </a:clrScheme>
    <a:fontScheme name="HS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lnSpc>
            <a:spcPct val="130000"/>
          </a:lnSpc>
          <a:defRPr sz="800" dirty="0" err="1">
            <a:solidFill>
              <a:srgbClr val="808180"/>
            </a:solidFill>
          </a:defRPr>
        </a:defPPr>
      </a:lstStyle>
    </a:txDef>
  </a:objectDefaults>
  <a:extraClrSchemeLst/>
  <a:extLst>
    <a:ext uri="{05A4C25C-085E-4340-85A3-A5531E510DB2}">
      <thm15:themeFamily xmlns:thm15="http://schemas.microsoft.com/office/thememl/2012/main" name="Presentation2" id="{3E3BE956-9DA9-44C5-9FE3-D442F982FAA9}" vid="{64824F2F-E496-4A7C-9335-785E949839E8}"/>
    </a:ext>
  </a:extLst>
</a:theme>
</file>

<file path=ppt/theme/theme4.xml><?xml version="1.0" encoding="utf-8"?>
<a:theme xmlns:a="http://schemas.openxmlformats.org/drawingml/2006/main" name="7_Office Theme">
  <a:themeElements>
    <a:clrScheme name="HSE new">
      <a:dk1>
        <a:srgbClr val="006152"/>
      </a:dk1>
      <a:lt1>
        <a:srgbClr val="FFFFFF"/>
      </a:lt1>
      <a:dk2>
        <a:srgbClr val="9BAAB3"/>
      </a:dk2>
      <a:lt2>
        <a:srgbClr val="051E33"/>
      </a:lt2>
      <a:accent1>
        <a:srgbClr val="4F8D81"/>
      </a:accent1>
      <a:accent2>
        <a:srgbClr val="1FAFE1"/>
      </a:accent2>
      <a:accent3>
        <a:srgbClr val="0048A8"/>
      </a:accent3>
      <a:accent4>
        <a:srgbClr val="4FA7AF"/>
      </a:accent4>
      <a:accent5>
        <a:srgbClr val="88AED6"/>
      </a:accent5>
      <a:accent6>
        <a:srgbClr val="FF9E00"/>
      </a:accent6>
      <a:hlink>
        <a:srgbClr val="5F3DC4"/>
      </a:hlink>
      <a:folHlink>
        <a:srgbClr val="BFB1E7"/>
      </a:folHlink>
    </a:clrScheme>
    <a:fontScheme name="HS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lnSpc>
            <a:spcPct val="130000"/>
          </a:lnSpc>
          <a:defRPr sz="800" dirty="0" err="1">
            <a:solidFill>
              <a:srgbClr val="808180"/>
            </a:solidFill>
          </a:defRPr>
        </a:defPPr>
      </a:lstStyle>
    </a:txDef>
  </a:objectDefaults>
  <a:extraClrSchemeLst/>
  <a:extLst>
    <a:ext uri="{05A4C25C-085E-4340-85A3-A5531E510DB2}">
      <thm15:themeFamily xmlns:thm15="http://schemas.microsoft.com/office/thememl/2012/main" name="Presentation2" id="{3E3BE956-9DA9-44C5-9FE3-D442F982FAA9}" vid="{64824F2F-E496-4A7C-9335-785E949839E8}"/>
    </a:ext>
  </a:extLst>
</a:theme>
</file>

<file path=ppt/theme/theme5.xml><?xml version="1.0" encoding="utf-8"?>
<a:theme xmlns:a="http://schemas.openxmlformats.org/drawingml/2006/main" name="8_Office Theme">
  <a:themeElements>
    <a:clrScheme name="HSE new">
      <a:dk1>
        <a:srgbClr val="006152"/>
      </a:dk1>
      <a:lt1>
        <a:srgbClr val="FFFFFF"/>
      </a:lt1>
      <a:dk2>
        <a:srgbClr val="9BAAB3"/>
      </a:dk2>
      <a:lt2>
        <a:srgbClr val="051E33"/>
      </a:lt2>
      <a:accent1>
        <a:srgbClr val="4F8D81"/>
      </a:accent1>
      <a:accent2>
        <a:srgbClr val="1FAFE1"/>
      </a:accent2>
      <a:accent3>
        <a:srgbClr val="0048A8"/>
      </a:accent3>
      <a:accent4>
        <a:srgbClr val="4FA7AF"/>
      </a:accent4>
      <a:accent5>
        <a:srgbClr val="88AED6"/>
      </a:accent5>
      <a:accent6>
        <a:srgbClr val="FF9E00"/>
      </a:accent6>
      <a:hlink>
        <a:srgbClr val="5F3DC4"/>
      </a:hlink>
      <a:folHlink>
        <a:srgbClr val="BFB1E7"/>
      </a:folHlink>
    </a:clrScheme>
    <a:fontScheme name="HS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lnSpc>
            <a:spcPct val="130000"/>
          </a:lnSpc>
          <a:defRPr sz="800" dirty="0" err="1">
            <a:solidFill>
              <a:srgbClr val="808180"/>
            </a:solidFill>
          </a:defRPr>
        </a:defPPr>
      </a:lstStyle>
    </a:txDef>
  </a:objectDefaults>
  <a:extraClrSchemeLst/>
  <a:extLst>
    <a:ext uri="{05A4C25C-085E-4340-85A3-A5531E510DB2}">
      <thm15:themeFamily xmlns:thm15="http://schemas.microsoft.com/office/thememl/2012/main" name="Presentation2" id="{3E3BE956-9DA9-44C5-9FE3-D442F982FAA9}" vid="{64824F2F-E496-4A7C-9335-785E949839E8}"/>
    </a:ext>
  </a:extLst>
</a:theme>
</file>

<file path=ppt/theme/theme6.xml><?xml version="1.0" encoding="utf-8"?>
<a:theme xmlns:a="http://schemas.openxmlformats.org/drawingml/2006/main" name="9_Office Theme">
  <a:themeElements>
    <a:clrScheme name="HSE new">
      <a:dk1>
        <a:srgbClr val="006152"/>
      </a:dk1>
      <a:lt1>
        <a:srgbClr val="FFFFFF"/>
      </a:lt1>
      <a:dk2>
        <a:srgbClr val="9BAAB3"/>
      </a:dk2>
      <a:lt2>
        <a:srgbClr val="051E33"/>
      </a:lt2>
      <a:accent1>
        <a:srgbClr val="4F8D81"/>
      </a:accent1>
      <a:accent2>
        <a:srgbClr val="1FAFE1"/>
      </a:accent2>
      <a:accent3>
        <a:srgbClr val="0048A8"/>
      </a:accent3>
      <a:accent4>
        <a:srgbClr val="4FA7AF"/>
      </a:accent4>
      <a:accent5>
        <a:srgbClr val="88AED6"/>
      </a:accent5>
      <a:accent6>
        <a:srgbClr val="FF9E00"/>
      </a:accent6>
      <a:hlink>
        <a:srgbClr val="5F3DC4"/>
      </a:hlink>
      <a:folHlink>
        <a:srgbClr val="BFB1E7"/>
      </a:folHlink>
    </a:clrScheme>
    <a:fontScheme name="HS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lnSpc>
            <a:spcPct val="130000"/>
          </a:lnSpc>
          <a:defRPr sz="800" dirty="0" err="1">
            <a:solidFill>
              <a:srgbClr val="808180"/>
            </a:solidFill>
          </a:defRPr>
        </a:defPPr>
      </a:lstStyle>
    </a:txDef>
  </a:objectDefaults>
  <a:extraClrSchemeLst/>
  <a:extLst>
    <a:ext uri="{05A4C25C-085E-4340-85A3-A5531E510DB2}">
      <thm15:themeFamily xmlns:thm15="http://schemas.microsoft.com/office/thememl/2012/main" name="Presentation2" id="{3E3BE956-9DA9-44C5-9FE3-D442F982FAA9}" vid="{64824F2F-E496-4A7C-9335-785E949839E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FE39F48AC5B24DBF27B078893C59C0" ma:contentTypeVersion="6" ma:contentTypeDescription="Create a new document." ma:contentTypeScope="" ma:versionID="b38e34ff14e9d4788f027531a187e084">
  <xsd:schema xmlns:xsd="http://www.w3.org/2001/XMLSchema" xmlns:xs="http://www.w3.org/2001/XMLSchema" xmlns:p="http://schemas.microsoft.com/office/2006/metadata/properties" xmlns:ns2="023c70a1-c956-47ca-9169-5ad74d3989f9" xmlns:ns3="d8639f5b-7356-490b-917b-449cc7bbc6d3" targetNamespace="http://schemas.microsoft.com/office/2006/metadata/properties" ma:root="true" ma:fieldsID="f8b38698777f3d467f92503f63d9bcfb" ns2:_="" ns3:_="">
    <xsd:import namespace="023c70a1-c956-47ca-9169-5ad74d3989f9"/>
    <xsd:import namespace="d8639f5b-7356-490b-917b-449cc7bbc6d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3c70a1-c956-47ca-9169-5ad74d3989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639f5b-7356-490b-917b-449cc7bbc6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712CCE-63AF-461B-BF72-6A6F8D533C1B}">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8639f5b-7356-490b-917b-449cc7bbc6d3"/>
    <ds:schemaRef ds:uri="023c70a1-c956-47ca-9169-5ad74d3989f9"/>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D89384C4-F52F-408C-A005-9E3012BB2A9A}">
  <ds:schemaRefs>
    <ds:schemaRef ds:uri="023c70a1-c956-47ca-9169-5ad74d3989f9"/>
    <ds:schemaRef ds:uri="d8639f5b-7356-490b-917b-449cc7bbc6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8DCE6C-3DD3-477F-B0BC-28D895FEB7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5424</TotalTime>
  <Words>2796</Words>
  <Application>Microsoft Office PowerPoint</Application>
  <PresentationFormat>Widescreen</PresentationFormat>
  <Paragraphs>413</Paragraphs>
  <Slides>29</Slides>
  <Notes>27</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29</vt:i4>
      </vt:variant>
    </vt:vector>
  </HeadingPairs>
  <TitlesOfParts>
    <vt:vector size="43" baseType="lpstr">
      <vt:lpstr>.AppleSystemUIFont</vt:lpstr>
      <vt:lpstr>Arial</vt:lpstr>
      <vt:lpstr>Bierstadt</vt:lpstr>
      <vt:lpstr>Calibri</vt:lpstr>
      <vt:lpstr>DejaVu Sans</vt:lpstr>
      <vt:lpstr>굴림</vt:lpstr>
      <vt:lpstr>Roboto</vt:lpstr>
      <vt:lpstr>Times New Roman</vt:lpstr>
      <vt:lpstr>6_Office Theme</vt:lpstr>
      <vt:lpstr>4_Office Theme</vt:lpstr>
      <vt:lpstr>5_Office Theme</vt:lpstr>
      <vt:lpstr>7_Office Theme</vt:lpstr>
      <vt:lpstr>8_Office Theme</vt:lpstr>
      <vt:lpstr>9_Office Theme</vt:lpstr>
      <vt:lpstr>HSE Centre_Health Regions Update </vt:lpstr>
      <vt:lpstr>Background and Introduction  </vt:lpstr>
      <vt:lpstr>Why are we reorganising to six Health Regions?</vt:lpstr>
      <vt:lpstr>Benefits of Health Regions </vt:lpstr>
      <vt:lpstr>CHOs and HGs to Health Regions</vt:lpstr>
      <vt:lpstr>Health Regions - Objectives</vt:lpstr>
      <vt:lpstr>What is integrated care?</vt:lpstr>
      <vt:lpstr>The health regions have commenced operation from March 2024.</vt:lpstr>
      <vt:lpstr>HSE New Structures  </vt:lpstr>
      <vt:lpstr>Regional Executive Officers and HSE Centre Leadership </vt:lpstr>
      <vt:lpstr>Regional Executive Officers</vt:lpstr>
      <vt:lpstr>PowerPoint Presentation</vt:lpstr>
      <vt:lpstr>How health services will be organised</vt:lpstr>
      <vt:lpstr>HSE Health Regions Purpose and Function</vt:lpstr>
      <vt:lpstr>Health Regions: Patient / Service User Partnership 1/2</vt:lpstr>
      <vt:lpstr>Health Regions: Patient / Service User Partnership 2/2</vt:lpstr>
      <vt:lpstr>High Level Design</vt:lpstr>
      <vt:lpstr>High-Level Implementation Timelines and Expected Phases</vt:lpstr>
      <vt:lpstr>Implementation Approach and Transition Plan  </vt:lpstr>
      <vt:lpstr>Next Steps on the Implementation Approach</vt:lpstr>
      <vt:lpstr>Change Management Supports  </vt:lpstr>
      <vt:lpstr>Change Management supports</vt:lpstr>
      <vt:lpstr>Change and Innovation Support – Health Regions</vt:lpstr>
      <vt:lpstr>Change and Innovation Support</vt:lpstr>
      <vt:lpstr>Resources to Deliver Change &amp; Improvement</vt:lpstr>
      <vt:lpstr>PowerPoint Presentation</vt:lpstr>
      <vt:lpstr>PowerPoint Presentation</vt:lpstr>
      <vt:lpstr>Further Information </vt:lpstr>
      <vt:lpstr>How will I hear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RHA Programme  XXXXXX</dc:title>
  <dc:creator>Hannah de Burgh Whyte</dc:creator>
  <cp:lastModifiedBy>Carol Goti</cp:lastModifiedBy>
  <cp:revision>122</cp:revision>
  <dcterms:created xsi:type="dcterms:W3CDTF">2023-02-23T14:11:34Z</dcterms:created>
  <dcterms:modified xsi:type="dcterms:W3CDTF">2024-03-20T14:32:06Z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0x01010085FE39F48AC5B24DBF27B078893C59C0</vt:lpwstr>
  </property>
  <property fmtid="{D5CDD505-2E9C-101B-9397-08002B2CF9AE}" pid="3" name="MediaServiceImageTags">
    <vt:lpwstr/>
  </property>
</Properties>
</file>